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7" r:id="rId4"/>
    <p:sldMasterId id="2147483908" r:id="rId5"/>
  </p:sldMasterIdLst>
  <p:notesMasterIdLst>
    <p:notesMasterId r:id="rId21"/>
  </p:notesMasterIdLst>
  <p:handoutMasterIdLst>
    <p:handoutMasterId r:id="rId22"/>
  </p:handoutMasterIdLst>
  <p:sldIdLst>
    <p:sldId id="268" r:id="rId6"/>
    <p:sldId id="275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269" r:id="rId20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4E1D09-2E68-2C08-048F-FA63F594B435}" name="Bart van de Haterd" initials="Bv" userId="S::bart@mrprezident.com::2932bed3-ff74-4f80-ae26-2eeca4d3f57f" providerId="AD"/>
  <p188:author id="{FA0C1724-30DD-1E4B-9FD1-7A968A330907}" name="Paul Bergsma" initials="PB" userId="S::Paul.Bergsma@headfirst.nl::b65763e0-ff97-447d-8381-999d800b5fd0" providerId="AD"/>
  <p188:author id="{0E98A525-70FF-77AD-6F73-14E024942B33}" name="Dolf Reitsma" initials="DR" userId="Dolf Reitsma" providerId="None"/>
  <p188:author id="{6DCB7F70-4F59-3444-5A1F-5FC7A1B19761}" name="Paul van Hattem" initials="PvH" userId="S::paul@mrprezident.com::edbde333-a266-424c-a48e-b48698057a16" providerId="AD"/>
  <p188:author id="{BD34F6C1-AF11-FA52-23E4-D290D2C27067}" name="Maria Biryukova" initials="" userId="S::maria@mrprezident.com::16cc1378-fb6c-46a6-94cc-c068d766f04b" providerId="AD"/>
  <p188:author id="{51CF87C9-6A92-7113-8079-C37BD2F8FFEF}" name="Hud Duque" initials="HD" userId="S::admin@mrprezident.com::1c30a2df-fb92-44e0-befa-90c18edf98ff" providerId="AD"/>
  <p188:author id="{FEBBFCFE-C74F-6895-77B8-445C7D039706}" name="Maria Biryukova" initials="MB" userId="Maria Biryukov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BBEA"/>
    <a:srgbClr val="4F0A4A"/>
    <a:srgbClr val="FFFFFF"/>
    <a:srgbClr val="76B9D3"/>
    <a:srgbClr val="154053"/>
    <a:srgbClr val="16465A"/>
    <a:srgbClr val="112838"/>
    <a:srgbClr val="7F7F7F"/>
    <a:srgbClr val="15485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179B08-F368-4AD5-AE94-26D5FD1FDB62}" v="1" dt="2026-06-22T08:40:23.0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8" autoAdjust="0"/>
    <p:restoredTop sz="87669" autoAdjust="0"/>
  </p:normalViewPr>
  <p:slideViewPr>
    <p:cSldViewPr snapToGrid="0">
      <p:cViewPr varScale="1">
        <p:scale>
          <a:sx n="107" d="100"/>
          <a:sy n="107" d="100"/>
        </p:scale>
        <p:origin x="67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44" d="100"/>
          <a:sy n="144" d="100"/>
        </p:scale>
        <p:origin x="576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Bergsma" userId="b65763e0-ff97-447d-8381-999d800b5fd0" providerId="ADAL" clId="{3C36C499-7593-418F-B689-0F6CEBC87B00}"/>
    <pc:docChg chg="undo custSel addSld delSld modSld sldOrd">
      <pc:chgData name="Paul Bergsma" userId="b65763e0-ff97-447d-8381-999d800b5fd0" providerId="ADAL" clId="{3C36C499-7593-418F-B689-0F6CEBC87B00}" dt="2026-06-22T08:40:37.843" v="1568" actId="790"/>
      <pc:docMkLst>
        <pc:docMk/>
      </pc:docMkLst>
      <pc:sldChg chg="modSp mod ord modNotesTx">
        <pc:chgData name="Paul Bergsma" userId="b65763e0-ff97-447d-8381-999d800b5fd0" providerId="ADAL" clId="{3C36C499-7593-418F-B689-0F6CEBC87B00}" dt="2026-06-18T08:23:40.358" v="187" actId="20577"/>
        <pc:sldMkLst>
          <pc:docMk/>
          <pc:sldMk cId="2848645205" sldId="268"/>
        </pc:sldMkLst>
        <pc:spChg chg="mod">
          <ac:chgData name="Paul Bergsma" userId="b65763e0-ff97-447d-8381-999d800b5fd0" providerId="ADAL" clId="{3C36C499-7593-418F-B689-0F6CEBC87B00}" dt="2026-06-18T08:19:27.161" v="46" actId="20577"/>
          <ac:spMkLst>
            <pc:docMk/>
            <pc:sldMk cId="2848645205" sldId="268"/>
            <ac:spMk id="2" creationId="{9F145EDF-EEC5-301E-32A6-AD8F63EF3A3C}"/>
          </ac:spMkLst>
        </pc:spChg>
        <pc:spChg chg="mod">
          <ac:chgData name="Paul Bergsma" userId="b65763e0-ff97-447d-8381-999d800b5fd0" providerId="ADAL" clId="{3C36C499-7593-418F-B689-0F6CEBC87B00}" dt="2026-06-18T08:20:04.638" v="140" actId="1036"/>
          <ac:spMkLst>
            <pc:docMk/>
            <pc:sldMk cId="2848645205" sldId="268"/>
            <ac:spMk id="6" creationId="{3AF31FFC-1B58-F3B8-4D63-256B0EF80865}"/>
          </ac:spMkLst>
        </pc:spChg>
        <pc:spChg chg="mod">
          <ac:chgData name="Paul Bergsma" userId="b65763e0-ff97-447d-8381-999d800b5fd0" providerId="ADAL" clId="{3C36C499-7593-418F-B689-0F6CEBC87B00}" dt="2026-06-18T08:21:41.300" v="182" actId="14100"/>
          <ac:spMkLst>
            <pc:docMk/>
            <pc:sldMk cId="2848645205" sldId="268"/>
            <ac:spMk id="7" creationId="{84C0D881-8856-6395-AA31-CC0B8F4656E6}"/>
          </ac:spMkLst>
        </pc:spChg>
        <pc:spChg chg="mod">
          <ac:chgData name="Paul Bergsma" userId="b65763e0-ff97-447d-8381-999d800b5fd0" providerId="ADAL" clId="{3C36C499-7593-418F-B689-0F6CEBC87B00}" dt="2026-06-18T08:19:35.168" v="63" actId="20577"/>
          <ac:spMkLst>
            <pc:docMk/>
            <pc:sldMk cId="2848645205" sldId="268"/>
            <ac:spMk id="13" creationId="{C3EF593E-3E13-ED72-E926-EBB0B1E7145D}"/>
          </ac:spMkLst>
        </pc:spChg>
      </pc:sldChg>
      <pc:sldChg chg="modSp mod ord">
        <pc:chgData name="Paul Bergsma" userId="b65763e0-ff97-447d-8381-999d800b5fd0" providerId="ADAL" clId="{3C36C499-7593-418F-B689-0F6CEBC87B00}" dt="2026-06-18T11:36:41.560" v="1501"/>
        <pc:sldMkLst>
          <pc:docMk/>
          <pc:sldMk cId="2169282895" sldId="269"/>
        </pc:sldMkLst>
        <pc:spChg chg="mod">
          <ac:chgData name="Paul Bergsma" userId="b65763e0-ff97-447d-8381-999d800b5fd0" providerId="ADAL" clId="{3C36C499-7593-418F-B689-0F6CEBC87B00}" dt="2026-06-18T11:36:41.560" v="1501"/>
          <ac:spMkLst>
            <pc:docMk/>
            <pc:sldMk cId="2169282895" sldId="269"/>
            <ac:spMk id="2" creationId="{D7A09725-4F27-C8E4-3448-55F786D63ADF}"/>
          </ac:spMkLst>
        </pc:spChg>
        <pc:spChg chg="mod">
          <ac:chgData name="Paul Bergsma" userId="b65763e0-ff97-447d-8381-999d800b5fd0" providerId="ADAL" clId="{3C36C499-7593-418F-B689-0F6CEBC87B00}" dt="2026-06-18T11:10:27.775" v="1383" actId="255"/>
          <ac:spMkLst>
            <pc:docMk/>
            <pc:sldMk cId="2169282895" sldId="269"/>
            <ac:spMk id="5" creationId="{90E23E03-63F0-87CD-D3B4-683D2BC000B5}"/>
          </ac:spMkLst>
        </pc:spChg>
        <pc:spChg chg="mod">
          <ac:chgData name="Paul Bergsma" userId="b65763e0-ff97-447d-8381-999d800b5fd0" providerId="ADAL" clId="{3C36C499-7593-418F-B689-0F6CEBC87B00}" dt="2026-06-18T11:11:22.838" v="1385" actId="14100"/>
          <ac:spMkLst>
            <pc:docMk/>
            <pc:sldMk cId="2169282895" sldId="269"/>
            <ac:spMk id="6" creationId="{3AF31FFC-1B58-F3B8-4D63-256B0EF80865}"/>
          </ac:spMkLst>
        </pc:spChg>
        <pc:spChg chg="mod">
          <ac:chgData name="Paul Bergsma" userId="b65763e0-ff97-447d-8381-999d800b5fd0" providerId="ADAL" clId="{3C36C499-7593-418F-B689-0F6CEBC87B00}" dt="2026-06-18T11:11:25.213" v="1389" actId="1036"/>
          <ac:spMkLst>
            <pc:docMk/>
            <pc:sldMk cId="2169282895" sldId="269"/>
            <ac:spMk id="7" creationId="{84C0D881-8856-6395-AA31-CC0B8F4656E6}"/>
          </ac:spMkLst>
        </pc:spChg>
      </pc:sldChg>
      <pc:sldChg chg="addSp delSp modSp mod ord modNotesTx">
        <pc:chgData name="Paul Bergsma" userId="b65763e0-ff97-447d-8381-999d800b5fd0" providerId="ADAL" clId="{3C36C499-7593-418F-B689-0F6CEBC87B00}" dt="2026-06-18T11:36:04.318" v="1488"/>
        <pc:sldMkLst>
          <pc:docMk/>
          <pc:sldMk cId="1951153617" sldId="275"/>
        </pc:sldMkLst>
        <pc:spChg chg="mod">
          <ac:chgData name="Paul Bergsma" userId="b65763e0-ff97-447d-8381-999d800b5fd0" providerId="ADAL" clId="{3C36C499-7593-418F-B689-0F6CEBC87B00}" dt="2026-06-18T08:26:13.871" v="260" actId="14100"/>
          <ac:spMkLst>
            <pc:docMk/>
            <pc:sldMk cId="1951153617" sldId="275"/>
            <ac:spMk id="5" creationId="{90E23E03-63F0-87CD-D3B4-683D2BC000B5}"/>
          </ac:spMkLst>
        </pc:spChg>
        <pc:spChg chg="mod">
          <ac:chgData name="Paul Bergsma" userId="b65763e0-ff97-447d-8381-999d800b5fd0" providerId="ADAL" clId="{3C36C499-7593-418F-B689-0F6CEBC87B00}" dt="2026-06-18T08:26:27.587" v="280" actId="20577"/>
          <ac:spMkLst>
            <pc:docMk/>
            <pc:sldMk cId="1951153617" sldId="275"/>
            <ac:spMk id="6" creationId="{3AF31FFC-1B58-F3B8-4D63-256B0EF80865}"/>
          </ac:spMkLst>
        </pc:spChg>
        <pc:spChg chg="mod">
          <ac:chgData name="Paul Bergsma" userId="b65763e0-ff97-447d-8381-999d800b5fd0" providerId="ADAL" clId="{3C36C499-7593-418F-B689-0F6CEBC87B00}" dt="2026-06-18T08:26:52.581" v="285" actId="20577"/>
          <ac:spMkLst>
            <pc:docMk/>
            <pc:sldMk cId="1951153617" sldId="275"/>
            <ac:spMk id="7" creationId="{84C0D881-8856-6395-AA31-CC0B8F4656E6}"/>
          </ac:spMkLst>
        </pc:spChg>
        <pc:spChg chg="mod">
          <ac:chgData name="Paul Bergsma" userId="b65763e0-ff97-447d-8381-999d800b5fd0" providerId="ADAL" clId="{3C36C499-7593-418F-B689-0F6CEBC87B00}" dt="2026-06-18T11:36:04.318" v="1488"/>
          <ac:spMkLst>
            <pc:docMk/>
            <pc:sldMk cId="1951153617" sldId="275"/>
            <ac:spMk id="12" creationId="{F7EF5AC2-2A63-D63C-1313-B4E9DC977F92}"/>
          </ac:spMkLst>
        </pc:spChg>
        <pc:picChg chg="add mod">
          <ac:chgData name="Paul Bergsma" userId="b65763e0-ff97-447d-8381-999d800b5fd0" providerId="ADAL" clId="{3C36C499-7593-418F-B689-0F6CEBC87B00}" dt="2026-06-18T08:24:20.486" v="196" actId="14100"/>
          <ac:picMkLst>
            <pc:docMk/>
            <pc:sldMk cId="1951153617" sldId="275"/>
            <ac:picMk id="8" creationId="{A20D7A1F-6757-9B65-CFE3-2832A3E273FA}"/>
          </ac:picMkLst>
        </pc:picChg>
      </pc:sldChg>
      <pc:sldChg chg="addSp delSp modSp add mod modNotesTx">
        <pc:chgData name="Paul Bergsma" userId="b65763e0-ff97-447d-8381-999d800b5fd0" providerId="ADAL" clId="{3C36C499-7593-418F-B689-0F6CEBC87B00}" dt="2026-06-18T11:36:06.345" v="1489"/>
        <pc:sldMkLst>
          <pc:docMk/>
          <pc:sldMk cId="4226404985" sldId="291"/>
        </pc:sldMkLst>
        <pc:spChg chg="mod">
          <ac:chgData name="Paul Bergsma" userId="b65763e0-ff97-447d-8381-999d800b5fd0" providerId="ADAL" clId="{3C36C499-7593-418F-B689-0F6CEBC87B00}" dt="2026-06-18T08:28:41.710" v="354" actId="20577"/>
          <ac:spMkLst>
            <pc:docMk/>
            <pc:sldMk cId="4226404985" sldId="291"/>
            <ac:spMk id="5" creationId="{EB1A6EF1-7263-8C49-7C4C-45AEAE90AF47}"/>
          </ac:spMkLst>
        </pc:spChg>
        <pc:spChg chg="mod">
          <ac:chgData name="Paul Bergsma" userId="b65763e0-ff97-447d-8381-999d800b5fd0" providerId="ADAL" clId="{3C36C499-7593-418F-B689-0F6CEBC87B00}" dt="2026-06-18T08:28:19.369" v="294" actId="1076"/>
          <ac:spMkLst>
            <pc:docMk/>
            <pc:sldMk cId="4226404985" sldId="291"/>
            <ac:spMk id="6" creationId="{740BAC78-9F2B-6232-6AEC-8344FFF21217}"/>
          </ac:spMkLst>
        </pc:spChg>
        <pc:spChg chg="mod">
          <ac:chgData name="Paul Bergsma" userId="b65763e0-ff97-447d-8381-999d800b5fd0" providerId="ADAL" clId="{3C36C499-7593-418F-B689-0F6CEBC87B00}" dt="2026-06-18T11:29:59.236" v="1455"/>
          <ac:spMkLst>
            <pc:docMk/>
            <pc:sldMk cId="4226404985" sldId="291"/>
            <ac:spMk id="7" creationId="{3D9623C6-8A05-485F-3910-1BCCD17CF01C}"/>
          </ac:spMkLst>
        </pc:spChg>
        <pc:spChg chg="mod">
          <ac:chgData name="Paul Bergsma" userId="b65763e0-ff97-447d-8381-999d800b5fd0" providerId="ADAL" clId="{3C36C499-7593-418F-B689-0F6CEBC87B00}" dt="2026-06-18T11:36:06.345" v="1489"/>
          <ac:spMkLst>
            <pc:docMk/>
            <pc:sldMk cId="4226404985" sldId="291"/>
            <ac:spMk id="12" creationId="{FB1D70AD-CCB5-7876-78E9-68C63BDE4FD3}"/>
          </ac:spMkLst>
        </pc:spChg>
        <pc:picChg chg="add mod">
          <ac:chgData name="Paul Bergsma" userId="b65763e0-ff97-447d-8381-999d800b5fd0" providerId="ADAL" clId="{3C36C499-7593-418F-B689-0F6CEBC87B00}" dt="2026-06-18T08:29:42.718" v="360" actId="1076"/>
          <ac:picMkLst>
            <pc:docMk/>
            <pc:sldMk cId="4226404985" sldId="291"/>
            <ac:picMk id="2" creationId="{D6852BCA-BE9E-21C7-831C-7B88FB867697}"/>
          </ac:picMkLst>
        </pc:picChg>
      </pc:sldChg>
      <pc:sldChg chg="addSp delSp modSp add mod ord modNotesTx">
        <pc:chgData name="Paul Bergsma" userId="b65763e0-ff97-447d-8381-999d800b5fd0" providerId="ADAL" clId="{3C36C499-7593-418F-B689-0F6CEBC87B00}" dt="2026-06-18T11:36:08.251" v="1490"/>
        <pc:sldMkLst>
          <pc:docMk/>
          <pc:sldMk cId="3952949022" sldId="292"/>
        </pc:sldMkLst>
        <pc:spChg chg="mod">
          <ac:chgData name="Paul Bergsma" userId="b65763e0-ff97-447d-8381-999d800b5fd0" providerId="ADAL" clId="{3C36C499-7593-418F-B689-0F6CEBC87B00}" dt="2026-06-18T08:31:34.217" v="424" actId="20577"/>
          <ac:spMkLst>
            <pc:docMk/>
            <pc:sldMk cId="3952949022" sldId="292"/>
            <ac:spMk id="5" creationId="{C622DF29-D7C7-3BFC-7D26-7A3DFABCACF3}"/>
          </ac:spMkLst>
        </pc:spChg>
        <pc:spChg chg="mod">
          <ac:chgData name="Paul Bergsma" userId="b65763e0-ff97-447d-8381-999d800b5fd0" providerId="ADAL" clId="{3C36C499-7593-418F-B689-0F6CEBC87B00}" dt="2026-06-18T11:31:02.912" v="1457" actId="20577"/>
          <ac:spMkLst>
            <pc:docMk/>
            <pc:sldMk cId="3952949022" sldId="292"/>
            <ac:spMk id="7" creationId="{0B20D006-4E0D-8258-DBB9-3FF3B5BFBC58}"/>
          </ac:spMkLst>
        </pc:spChg>
        <pc:spChg chg="mod">
          <ac:chgData name="Paul Bergsma" userId="b65763e0-ff97-447d-8381-999d800b5fd0" providerId="ADAL" clId="{3C36C499-7593-418F-B689-0F6CEBC87B00}" dt="2026-06-18T11:36:08.251" v="1490"/>
          <ac:spMkLst>
            <pc:docMk/>
            <pc:sldMk cId="3952949022" sldId="292"/>
            <ac:spMk id="12" creationId="{F654463D-7BD2-7C77-5A6C-65F2981AD927}"/>
          </ac:spMkLst>
        </pc:spChg>
        <pc:picChg chg="add mod">
          <ac:chgData name="Paul Bergsma" userId="b65763e0-ff97-447d-8381-999d800b5fd0" providerId="ADAL" clId="{3C36C499-7593-418F-B689-0F6CEBC87B00}" dt="2026-06-18T08:32:17.578" v="432" actId="14100"/>
          <ac:picMkLst>
            <pc:docMk/>
            <pc:sldMk cId="3952949022" sldId="292"/>
            <ac:picMk id="2" creationId="{D82DD9B8-AC41-7140-7B65-5A6E959BE79A}"/>
          </ac:picMkLst>
        </pc:picChg>
      </pc:sldChg>
      <pc:sldChg chg="addSp delSp modSp add mod ord modNotesTx">
        <pc:chgData name="Paul Bergsma" userId="b65763e0-ff97-447d-8381-999d800b5fd0" providerId="ADAL" clId="{3C36C499-7593-418F-B689-0F6CEBC87B00}" dt="2026-06-18T11:36:10.398" v="1491"/>
        <pc:sldMkLst>
          <pc:docMk/>
          <pc:sldMk cId="290917076" sldId="293"/>
        </pc:sldMkLst>
        <pc:spChg chg="mod">
          <ac:chgData name="Paul Bergsma" userId="b65763e0-ff97-447d-8381-999d800b5fd0" providerId="ADAL" clId="{3C36C499-7593-418F-B689-0F6CEBC87B00}" dt="2026-06-18T08:33:12.432" v="496" actId="20577"/>
          <ac:spMkLst>
            <pc:docMk/>
            <pc:sldMk cId="290917076" sldId="293"/>
            <ac:spMk id="5" creationId="{837F0570-4432-7606-12A4-3F259FDEDD0B}"/>
          </ac:spMkLst>
        </pc:spChg>
        <pc:spChg chg="mod">
          <ac:chgData name="Paul Bergsma" userId="b65763e0-ff97-447d-8381-999d800b5fd0" providerId="ADAL" clId="{3C36C499-7593-418F-B689-0F6CEBC87B00}" dt="2026-06-18T11:17:50.315" v="1402" actId="20577"/>
          <ac:spMkLst>
            <pc:docMk/>
            <pc:sldMk cId="290917076" sldId="293"/>
            <ac:spMk id="7" creationId="{496FC9F9-5BAF-A3F4-8CCC-6C5BC1E3D94D}"/>
          </ac:spMkLst>
        </pc:spChg>
        <pc:spChg chg="mod">
          <ac:chgData name="Paul Bergsma" userId="b65763e0-ff97-447d-8381-999d800b5fd0" providerId="ADAL" clId="{3C36C499-7593-418F-B689-0F6CEBC87B00}" dt="2026-06-18T11:36:10.398" v="1491"/>
          <ac:spMkLst>
            <pc:docMk/>
            <pc:sldMk cId="290917076" sldId="293"/>
            <ac:spMk id="12" creationId="{5BF3400D-13B2-FFC4-A50B-82E7678550E2}"/>
          </ac:spMkLst>
        </pc:spChg>
        <pc:picChg chg="add mod">
          <ac:chgData name="Paul Bergsma" userId="b65763e0-ff97-447d-8381-999d800b5fd0" providerId="ADAL" clId="{3C36C499-7593-418F-B689-0F6CEBC87B00}" dt="2026-06-18T11:15:20.300" v="1400" actId="1035"/>
          <ac:picMkLst>
            <pc:docMk/>
            <pc:sldMk cId="290917076" sldId="293"/>
            <ac:picMk id="3" creationId="{FF9BDF09-A762-C445-5FA7-5F9F5901BD14}"/>
          </ac:picMkLst>
        </pc:picChg>
        <pc:picChg chg="add mod">
          <ac:chgData name="Paul Bergsma" userId="b65763e0-ff97-447d-8381-999d800b5fd0" providerId="ADAL" clId="{3C36C499-7593-418F-B689-0F6CEBC87B00}" dt="2026-06-18T11:15:16.344" v="1393" actId="1076"/>
          <ac:picMkLst>
            <pc:docMk/>
            <pc:sldMk cId="290917076" sldId="293"/>
            <ac:picMk id="4" creationId="{97F30A2A-5DF4-EE1E-0B5B-3837BBF52D37}"/>
          </ac:picMkLst>
        </pc:picChg>
      </pc:sldChg>
      <pc:sldChg chg="addSp delSp modSp add mod ord modNotesTx">
        <pc:chgData name="Paul Bergsma" userId="b65763e0-ff97-447d-8381-999d800b5fd0" providerId="ADAL" clId="{3C36C499-7593-418F-B689-0F6CEBC87B00}" dt="2026-06-18T11:36:12.807" v="1492"/>
        <pc:sldMkLst>
          <pc:docMk/>
          <pc:sldMk cId="3274225554" sldId="294"/>
        </pc:sldMkLst>
        <pc:spChg chg="mod">
          <ac:chgData name="Paul Bergsma" userId="b65763e0-ff97-447d-8381-999d800b5fd0" providerId="ADAL" clId="{3C36C499-7593-418F-B689-0F6CEBC87B00}" dt="2026-06-18T08:36:31.226" v="591" actId="14100"/>
          <ac:spMkLst>
            <pc:docMk/>
            <pc:sldMk cId="3274225554" sldId="294"/>
            <ac:spMk id="5" creationId="{F4020AF4-ED54-598F-F05F-86DE64518928}"/>
          </ac:spMkLst>
        </pc:spChg>
        <pc:spChg chg="mod">
          <ac:chgData name="Paul Bergsma" userId="b65763e0-ff97-447d-8381-999d800b5fd0" providerId="ADAL" clId="{3C36C499-7593-418F-B689-0F6CEBC87B00}" dt="2026-06-18T11:19:35.169" v="1406" actId="20577"/>
          <ac:spMkLst>
            <pc:docMk/>
            <pc:sldMk cId="3274225554" sldId="294"/>
            <ac:spMk id="7" creationId="{AB1C9F52-0CB4-A404-CD3B-9BF1011EC3ED}"/>
          </ac:spMkLst>
        </pc:spChg>
        <pc:spChg chg="add mod">
          <ac:chgData name="Paul Bergsma" userId="b65763e0-ff97-447d-8381-999d800b5fd0" providerId="ADAL" clId="{3C36C499-7593-418F-B689-0F6CEBC87B00}" dt="2026-06-18T11:02:12.088" v="1154" actId="207"/>
          <ac:spMkLst>
            <pc:docMk/>
            <pc:sldMk cId="3274225554" sldId="294"/>
            <ac:spMk id="8" creationId="{7AAB4468-DEE7-A753-342C-8D89B49E1ED2}"/>
          </ac:spMkLst>
        </pc:spChg>
        <pc:spChg chg="add mod">
          <ac:chgData name="Paul Bergsma" userId="b65763e0-ff97-447d-8381-999d800b5fd0" providerId="ADAL" clId="{3C36C499-7593-418F-B689-0F6CEBC87B00}" dt="2026-06-18T11:02:15.528" v="1155" actId="207"/>
          <ac:spMkLst>
            <pc:docMk/>
            <pc:sldMk cId="3274225554" sldId="294"/>
            <ac:spMk id="9" creationId="{43D98F91-C6BE-D5F5-F18A-9844798E31CE}"/>
          </ac:spMkLst>
        </pc:spChg>
        <pc:spChg chg="mod">
          <ac:chgData name="Paul Bergsma" userId="b65763e0-ff97-447d-8381-999d800b5fd0" providerId="ADAL" clId="{3C36C499-7593-418F-B689-0F6CEBC87B00}" dt="2026-06-18T11:36:12.807" v="1492"/>
          <ac:spMkLst>
            <pc:docMk/>
            <pc:sldMk cId="3274225554" sldId="294"/>
            <ac:spMk id="12" creationId="{C3A6D9BB-82CE-BCBA-D829-4A929F93A4ED}"/>
          </ac:spMkLst>
        </pc:spChg>
        <pc:picChg chg="add mod">
          <ac:chgData name="Paul Bergsma" userId="b65763e0-ff97-447d-8381-999d800b5fd0" providerId="ADAL" clId="{3C36C499-7593-418F-B689-0F6CEBC87B00}" dt="2026-06-18T08:38:28.392" v="622" actId="1076"/>
          <ac:picMkLst>
            <pc:docMk/>
            <pc:sldMk cId="3274225554" sldId="294"/>
            <ac:picMk id="3" creationId="{37021734-2291-B57A-E928-F21C297032F3}"/>
          </ac:picMkLst>
        </pc:picChg>
        <pc:picChg chg="add mod">
          <ac:chgData name="Paul Bergsma" userId="b65763e0-ff97-447d-8381-999d800b5fd0" providerId="ADAL" clId="{3C36C499-7593-418F-B689-0F6CEBC87B00}" dt="2026-06-18T08:38:21.655" v="621" actId="1076"/>
          <ac:picMkLst>
            <pc:docMk/>
            <pc:sldMk cId="3274225554" sldId="294"/>
            <ac:picMk id="4" creationId="{17B8245B-8047-DC49-E6AA-38EFB3FBF90A}"/>
          </ac:picMkLst>
        </pc:picChg>
      </pc:sldChg>
      <pc:sldChg chg="addSp delSp modSp add mod ord modNotesTx">
        <pc:chgData name="Paul Bergsma" userId="b65763e0-ff97-447d-8381-999d800b5fd0" providerId="ADAL" clId="{3C36C499-7593-418F-B689-0F6CEBC87B00}" dt="2026-06-18T11:36:15.474" v="1493"/>
        <pc:sldMkLst>
          <pc:docMk/>
          <pc:sldMk cId="1134296935" sldId="295"/>
        </pc:sldMkLst>
        <pc:spChg chg="mod">
          <ac:chgData name="Paul Bergsma" userId="b65763e0-ff97-447d-8381-999d800b5fd0" providerId="ADAL" clId="{3C36C499-7593-418F-B689-0F6CEBC87B00}" dt="2026-06-18T11:35:27.908" v="1487" actId="20577"/>
          <ac:spMkLst>
            <pc:docMk/>
            <pc:sldMk cId="1134296935" sldId="295"/>
            <ac:spMk id="5" creationId="{172D3F99-FD22-80BB-D0AC-4A057C6A80DC}"/>
          </ac:spMkLst>
        </pc:spChg>
        <pc:spChg chg="mod">
          <ac:chgData name="Paul Bergsma" userId="b65763e0-ff97-447d-8381-999d800b5fd0" providerId="ADAL" clId="{3C36C499-7593-418F-B689-0F6CEBC87B00}" dt="2026-06-18T08:39:48.551" v="639" actId="20577"/>
          <ac:spMkLst>
            <pc:docMk/>
            <pc:sldMk cId="1134296935" sldId="295"/>
            <ac:spMk id="7" creationId="{D5FC1658-A40E-758E-79A2-F36F7C0810A8}"/>
          </ac:spMkLst>
        </pc:spChg>
        <pc:spChg chg="mod">
          <ac:chgData name="Paul Bergsma" userId="b65763e0-ff97-447d-8381-999d800b5fd0" providerId="ADAL" clId="{3C36C499-7593-418F-B689-0F6CEBC87B00}" dt="2026-06-18T11:36:15.474" v="1493"/>
          <ac:spMkLst>
            <pc:docMk/>
            <pc:sldMk cId="1134296935" sldId="295"/>
            <ac:spMk id="12" creationId="{19E8D5DF-DEA0-7B47-C6F2-FFE6308604E9}"/>
          </ac:spMkLst>
        </pc:spChg>
        <pc:picChg chg="add mod">
          <ac:chgData name="Paul Bergsma" userId="b65763e0-ff97-447d-8381-999d800b5fd0" providerId="ADAL" clId="{3C36C499-7593-418F-B689-0F6CEBC87B00}" dt="2026-06-18T11:21:05.824" v="1407" actId="14100"/>
          <ac:picMkLst>
            <pc:docMk/>
            <pc:sldMk cId="1134296935" sldId="295"/>
            <ac:picMk id="2" creationId="{6CEB350F-CE04-A9DC-6235-F6273DE0E4C2}"/>
          </ac:picMkLst>
        </pc:picChg>
      </pc:sldChg>
      <pc:sldChg chg="addSp delSp modSp add mod ord modNotesTx">
        <pc:chgData name="Paul Bergsma" userId="b65763e0-ff97-447d-8381-999d800b5fd0" providerId="ADAL" clId="{3C36C499-7593-418F-B689-0F6CEBC87B00}" dt="2026-06-18T11:36:17.722" v="1494"/>
        <pc:sldMkLst>
          <pc:docMk/>
          <pc:sldMk cId="3119645721" sldId="296"/>
        </pc:sldMkLst>
        <pc:spChg chg="mod">
          <ac:chgData name="Paul Bergsma" userId="b65763e0-ff97-447d-8381-999d800b5fd0" providerId="ADAL" clId="{3C36C499-7593-418F-B689-0F6CEBC87B00}" dt="2026-06-18T08:41:07.985" v="733" actId="20577"/>
          <ac:spMkLst>
            <pc:docMk/>
            <pc:sldMk cId="3119645721" sldId="296"/>
            <ac:spMk id="5" creationId="{908EC4F0-B329-BF35-6EEF-6C41025EA91E}"/>
          </ac:spMkLst>
        </pc:spChg>
        <pc:spChg chg="mod">
          <ac:chgData name="Paul Bergsma" userId="b65763e0-ff97-447d-8381-999d800b5fd0" providerId="ADAL" clId="{3C36C499-7593-418F-B689-0F6CEBC87B00}" dt="2026-06-18T11:22:19.193" v="1421" actId="20577"/>
          <ac:spMkLst>
            <pc:docMk/>
            <pc:sldMk cId="3119645721" sldId="296"/>
            <ac:spMk id="7" creationId="{380D24D3-5AF9-EA84-6EFC-EB2EFAA0637A}"/>
          </ac:spMkLst>
        </pc:spChg>
        <pc:spChg chg="mod">
          <ac:chgData name="Paul Bergsma" userId="b65763e0-ff97-447d-8381-999d800b5fd0" providerId="ADAL" clId="{3C36C499-7593-418F-B689-0F6CEBC87B00}" dt="2026-06-18T11:36:17.722" v="1494"/>
          <ac:spMkLst>
            <pc:docMk/>
            <pc:sldMk cId="3119645721" sldId="296"/>
            <ac:spMk id="12" creationId="{23DBCCCB-6456-5F99-7BE0-EF52FC25624A}"/>
          </ac:spMkLst>
        </pc:spChg>
        <pc:picChg chg="add mod">
          <ac:chgData name="Paul Bergsma" userId="b65763e0-ff97-447d-8381-999d800b5fd0" providerId="ADAL" clId="{3C36C499-7593-418F-B689-0F6CEBC87B00}" dt="2026-06-18T08:42:13.472" v="756" actId="1076"/>
          <ac:picMkLst>
            <pc:docMk/>
            <pc:sldMk cId="3119645721" sldId="296"/>
            <ac:picMk id="3" creationId="{A6C7A047-C2FF-F6CF-AFB2-C14C3797586A}"/>
          </ac:picMkLst>
        </pc:picChg>
      </pc:sldChg>
      <pc:sldChg chg="addSp delSp modSp add mod ord modNotesTx">
        <pc:chgData name="Paul Bergsma" userId="b65763e0-ff97-447d-8381-999d800b5fd0" providerId="ADAL" clId="{3C36C499-7593-418F-B689-0F6CEBC87B00}" dt="2026-06-18T11:36:19.868" v="1495"/>
        <pc:sldMkLst>
          <pc:docMk/>
          <pc:sldMk cId="3156143897" sldId="297"/>
        </pc:sldMkLst>
        <pc:spChg chg="mod">
          <ac:chgData name="Paul Bergsma" userId="b65763e0-ff97-447d-8381-999d800b5fd0" providerId="ADAL" clId="{3C36C499-7593-418F-B689-0F6CEBC87B00}" dt="2026-06-18T11:23:00.476" v="1449" actId="20577"/>
          <ac:spMkLst>
            <pc:docMk/>
            <pc:sldMk cId="3156143897" sldId="297"/>
            <ac:spMk id="5" creationId="{22F2071A-2880-9CE9-53F1-063FDABBCAE3}"/>
          </ac:spMkLst>
        </pc:spChg>
        <pc:spChg chg="mod">
          <ac:chgData name="Paul Bergsma" userId="b65763e0-ff97-447d-8381-999d800b5fd0" providerId="ADAL" clId="{3C36C499-7593-418F-B689-0F6CEBC87B00}" dt="2026-06-18T08:43:34.656" v="771" actId="20577"/>
          <ac:spMkLst>
            <pc:docMk/>
            <pc:sldMk cId="3156143897" sldId="297"/>
            <ac:spMk id="7" creationId="{72011F88-8DE6-FA77-C609-F83F46EDDB7C}"/>
          </ac:spMkLst>
        </pc:spChg>
        <pc:spChg chg="mod">
          <ac:chgData name="Paul Bergsma" userId="b65763e0-ff97-447d-8381-999d800b5fd0" providerId="ADAL" clId="{3C36C499-7593-418F-B689-0F6CEBC87B00}" dt="2026-06-18T11:36:19.868" v="1495"/>
          <ac:spMkLst>
            <pc:docMk/>
            <pc:sldMk cId="3156143897" sldId="297"/>
            <ac:spMk id="12" creationId="{A4A47CA2-AF12-79CD-F8F5-1EB127581A7C}"/>
          </ac:spMkLst>
        </pc:spChg>
        <pc:picChg chg="add mod">
          <ac:chgData name="Paul Bergsma" userId="b65763e0-ff97-447d-8381-999d800b5fd0" providerId="ADAL" clId="{3C36C499-7593-418F-B689-0F6CEBC87B00}" dt="2026-06-18T08:43:51.570" v="773" actId="1076"/>
          <ac:picMkLst>
            <pc:docMk/>
            <pc:sldMk cId="3156143897" sldId="297"/>
            <ac:picMk id="3" creationId="{1D162F78-AF13-8568-B742-8BC0DECE8809}"/>
          </ac:picMkLst>
        </pc:picChg>
      </pc:sldChg>
      <pc:sldChg chg="addSp delSp modSp add mod ord modNotesTx">
        <pc:chgData name="Paul Bergsma" userId="b65763e0-ff97-447d-8381-999d800b5fd0" providerId="ADAL" clId="{3C36C499-7593-418F-B689-0F6CEBC87B00}" dt="2026-06-22T08:40:37.843" v="1568" actId="790"/>
        <pc:sldMkLst>
          <pc:docMk/>
          <pc:sldMk cId="1578767021" sldId="298"/>
        </pc:sldMkLst>
        <pc:spChg chg="add mod">
          <ac:chgData name="Paul Bergsma" userId="b65763e0-ff97-447d-8381-999d800b5fd0" providerId="ADAL" clId="{3C36C499-7593-418F-B689-0F6CEBC87B00}" dt="2026-06-22T08:40:32.646" v="1567" actId="790"/>
          <ac:spMkLst>
            <pc:docMk/>
            <pc:sldMk cId="1578767021" sldId="298"/>
            <ac:spMk id="2" creationId="{8A720366-313D-C6B2-2000-DDB013103EE7}"/>
          </ac:spMkLst>
        </pc:spChg>
        <pc:spChg chg="mod">
          <ac:chgData name="Paul Bergsma" userId="b65763e0-ff97-447d-8381-999d800b5fd0" providerId="ADAL" clId="{3C36C499-7593-418F-B689-0F6CEBC87B00}" dt="2026-06-22T08:32:59.070" v="1565" actId="20577"/>
          <ac:spMkLst>
            <pc:docMk/>
            <pc:sldMk cId="1578767021" sldId="298"/>
            <ac:spMk id="5" creationId="{11D85591-099F-8D82-198C-640D45A2FECB}"/>
          </ac:spMkLst>
        </pc:spChg>
        <pc:spChg chg="mod">
          <ac:chgData name="Paul Bergsma" userId="b65763e0-ff97-447d-8381-999d800b5fd0" providerId="ADAL" clId="{3C36C499-7593-418F-B689-0F6CEBC87B00}" dt="2026-06-18T11:26:43.024" v="1454" actId="20577"/>
          <ac:spMkLst>
            <pc:docMk/>
            <pc:sldMk cId="1578767021" sldId="298"/>
            <ac:spMk id="7" creationId="{0BC978A2-A511-E8A3-3FE7-12AFD90D8C23}"/>
          </ac:spMkLst>
        </pc:spChg>
        <pc:spChg chg="add mod">
          <ac:chgData name="Paul Bergsma" userId="b65763e0-ff97-447d-8381-999d800b5fd0" providerId="ADAL" clId="{3C36C499-7593-418F-B689-0F6CEBC87B00}" dt="2026-06-18T11:02:00.521" v="1152" actId="207"/>
          <ac:spMkLst>
            <pc:docMk/>
            <pc:sldMk cId="1578767021" sldId="298"/>
            <ac:spMk id="9" creationId="{CAA63F8B-EADC-0E92-BBD5-7AF5734CD711}"/>
          </ac:spMkLst>
        </pc:spChg>
        <pc:spChg chg="add mod">
          <ac:chgData name="Paul Bergsma" userId="b65763e0-ff97-447d-8381-999d800b5fd0" providerId="ADAL" clId="{3C36C499-7593-418F-B689-0F6CEBC87B00}" dt="2026-06-22T08:40:37.843" v="1568" actId="790"/>
          <ac:spMkLst>
            <pc:docMk/>
            <pc:sldMk cId="1578767021" sldId="298"/>
            <ac:spMk id="11" creationId="{FE60CA60-4AE9-7E27-C934-618D03C16635}"/>
          </ac:spMkLst>
        </pc:spChg>
        <pc:spChg chg="mod">
          <ac:chgData name="Paul Bergsma" userId="b65763e0-ff97-447d-8381-999d800b5fd0" providerId="ADAL" clId="{3C36C499-7593-418F-B689-0F6CEBC87B00}" dt="2026-06-18T11:36:24.778" v="1496"/>
          <ac:spMkLst>
            <pc:docMk/>
            <pc:sldMk cId="1578767021" sldId="298"/>
            <ac:spMk id="12" creationId="{D5FE553E-0A20-ADB5-B231-B2086FDDF0C6}"/>
          </ac:spMkLst>
        </pc:spChg>
        <pc:picChg chg="add mod">
          <ac:chgData name="Paul Bergsma" userId="b65763e0-ff97-447d-8381-999d800b5fd0" providerId="ADAL" clId="{3C36C499-7593-418F-B689-0F6CEBC87B00}" dt="2026-06-18T08:52:41.597" v="819" actId="1076"/>
          <ac:picMkLst>
            <pc:docMk/>
            <pc:sldMk cId="1578767021" sldId="298"/>
            <ac:picMk id="4" creationId="{EE282F48-A55A-20A0-64B6-0EE0E265D8DD}"/>
          </ac:picMkLst>
        </pc:picChg>
        <pc:picChg chg="add mod">
          <ac:chgData name="Paul Bergsma" userId="b65763e0-ff97-447d-8381-999d800b5fd0" providerId="ADAL" clId="{3C36C499-7593-418F-B689-0F6CEBC87B00}" dt="2026-06-18T08:53:44.662" v="845" actId="1076"/>
          <ac:picMkLst>
            <pc:docMk/>
            <pc:sldMk cId="1578767021" sldId="298"/>
            <ac:picMk id="8" creationId="{161FB48E-7038-9426-F25F-B8B0E5806692}"/>
          </ac:picMkLst>
        </pc:picChg>
        <pc:picChg chg="add mod">
          <ac:chgData name="Paul Bergsma" userId="b65763e0-ff97-447d-8381-999d800b5fd0" providerId="ADAL" clId="{3C36C499-7593-418F-B689-0F6CEBC87B00}" dt="2026-06-18T08:53:53.924" v="847" actId="1076"/>
          <ac:picMkLst>
            <pc:docMk/>
            <pc:sldMk cId="1578767021" sldId="298"/>
            <ac:picMk id="10" creationId="{256BBF9A-F98D-CB5D-7381-E9DBFA543256}"/>
          </ac:picMkLst>
        </pc:picChg>
      </pc:sldChg>
      <pc:sldChg chg="addSp delSp modSp add mod ord modNotesTx">
        <pc:chgData name="Paul Bergsma" userId="b65763e0-ff97-447d-8381-999d800b5fd0" providerId="ADAL" clId="{3C36C499-7593-418F-B689-0F6CEBC87B00}" dt="2026-06-18T11:36:29.218" v="1497"/>
        <pc:sldMkLst>
          <pc:docMk/>
          <pc:sldMk cId="2469830226" sldId="299"/>
        </pc:sldMkLst>
        <pc:spChg chg="mod">
          <ac:chgData name="Paul Bergsma" userId="b65763e0-ff97-447d-8381-999d800b5fd0" providerId="ADAL" clId="{3C36C499-7593-418F-B689-0F6CEBC87B00}" dt="2026-06-18T08:56:25.994" v="911" actId="20577"/>
          <ac:spMkLst>
            <pc:docMk/>
            <pc:sldMk cId="2469830226" sldId="299"/>
            <ac:spMk id="5" creationId="{C3C1F09E-BBF8-48D7-B5E3-49B067615EEB}"/>
          </ac:spMkLst>
        </pc:spChg>
        <pc:spChg chg="mod">
          <ac:chgData name="Paul Bergsma" userId="b65763e0-ff97-447d-8381-999d800b5fd0" providerId="ADAL" clId="{3C36C499-7593-418F-B689-0F6CEBC87B00}" dt="2026-06-18T08:57:02.541" v="915" actId="20577"/>
          <ac:spMkLst>
            <pc:docMk/>
            <pc:sldMk cId="2469830226" sldId="299"/>
            <ac:spMk id="7" creationId="{7420175C-E898-26B8-A0DD-41C6A438D903}"/>
          </ac:spMkLst>
        </pc:spChg>
        <pc:spChg chg="mod">
          <ac:chgData name="Paul Bergsma" userId="b65763e0-ff97-447d-8381-999d800b5fd0" providerId="ADAL" clId="{3C36C499-7593-418F-B689-0F6CEBC87B00}" dt="2026-06-18T11:36:29.218" v="1497"/>
          <ac:spMkLst>
            <pc:docMk/>
            <pc:sldMk cId="2469830226" sldId="299"/>
            <ac:spMk id="12" creationId="{A267FDED-AA2F-77BC-B9BF-E3CB13A4CFA6}"/>
          </ac:spMkLst>
        </pc:spChg>
        <pc:picChg chg="add mod">
          <ac:chgData name="Paul Bergsma" userId="b65763e0-ff97-447d-8381-999d800b5fd0" providerId="ADAL" clId="{3C36C499-7593-418F-B689-0F6CEBC87B00}" dt="2026-06-18T08:57:27.486" v="918" actId="1076"/>
          <ac:picMkLst>
            <pc:docMk/>
            <pc:sldMk cId="2469830226" sldId="299"/>
            <ac:picMk id="2" creationId="{DF7DE329-8879-982D-85C0-199D5070B302}"/>
          </ac:picMkLst>
        </pc:picChg>
      </pc:sldChg>
      <pc:sldChg chg="addSp delSp modSp add mod ord modNotesTx">
        <pc:chgData name="Paul Bergsma" userId="b65763e0-ff97-447d-8381-999d800b5fd0" providerId="ADAL" clId="{3C36C499-7593-418F-B689-0F6CEBC87B00}" dt="2026-06-18T11:36:32.118" v="1498"/>
        <pc:sldMkLst>
          <pc:docMk/>
          <pc:sldMk cId="246425411" sldId="300"/>
        </pc:sldMkLst>
        <pc:spChg chg="mod">
          <ac:chgData name="Paul Bergsma" userId="b65763e0-ff97-447d-8381-999d800b5fd0" providerId="ADAL" clId="{3C36C499-7593-418F-B689-0F6CEBC87B00}" dt="2026-06-18T08:58:17.579" v="949" actId="20577"/>
          <ac:spMkLst>
            <pc:docMk/>
            <pc:sldMk cId="246425411" sldId="300"/>
            <ac:spMk id="5" creationId="{86747A3F-A6A8-B918-6AF6-9835ED710323}"/>
          </ac:spMkLst>
        </pc:spChg>
        <pc:spChg chg="mod">
          <ac:chgData name="Paul Bergsma" userId="b65763e0-ff97-447d-8381-999d800b5fd0" providerId="ADAL" clId="{3C36C499-7593-418F-B689-0F6CEBC87B00}" dt="2026-06-18T08:58:48.766" v="953" actId="20577"/>
          <ac:spMkLst>
            <pc:docMk/>
            <pc:sldMk cId="246425411" sldId="300"/>
            <ac:spMk id="7" creationId="{06C467A9-5964-AF20-7704-1074901644AD}"/>
          </ac:spMkLst>
        </pc:spChg>
        <pc:spChg chg="mod">
          <ac:chgData name="Paul Bergsma" userId="b65763e0-ff97-447d-8381-999d800b5fd0" providerId="ADAL" clId="{3C36C499-7593-418F-B689-0F6CEBC87B00}" dt="2026-06-18T11:36:32.118" v="1498"/>
          <ac:spMkLst>
            <pc:docMk/>
            <pc:sldMk cId="246425411" sldId="300"/>
            <ac:spMk id="12" creationId="{32825736-10B4-218F-489A-BA8753FFE30D}"/>
          </ac:spMkLst>
        </pc:spChg>
        <pc:picChg chg="add mod">
          <ac:chgData name="Paul Bergsma" userId="b65763e0-ff97-447d-8381-999d800b5fd0" providerId="ADAL" clId="{3C36C499-7593-418F-B689-0F6CEBC87B00}" dt="2026-06-18T08:59:08.799" v="956" actId="14100"/>
          <ac:picMkLst>
            <pc:docMk/>
            <pc:sldMk cId="246425411" sldId="300"/>
            <ac:picMk id="2" creationId="{886C6227-D039-EDE9-4062-4DE0E2666545}"/>
          </ac:picMkLst>
        </pc:picChg>
      </pc:sldChg>
      <pc:sldChg chg="addSp delSp modSp add mod ord modNotesTx">
        <pc:chgData name="Paul Bergsma" userId="b65763e0-ff97-447d-8381-999d800b5fd0" providerId="ADAL" clId="{3C36C499-7593-418F-B689-0F6CEBC87B00}" dt="2026-06-18T11:36:34.974" v="1499"/>
        <pc:sldMkLst>
          <pc:docMk/>
          <pc:sldMk cId="2892128302" sldId="301"/>
        </pc:sldMkLst>
        <pc:spChg chg="mod">
          <ac:chgData name="Paul Bergsma" userId="b65763e0-ff97-447d-8381-999d800b5fd0" providerId="ADAL" clId="{3C36C499-7593-418F-B689-0F6CEBC87B00}" dt="2026-06-18T10:49:23.870" v="994" actId="20577"/>
          <ac:spMkLst>
            <pc:docMk/>
            <pc:sldMk cId="2892128302" sldId="301"/>
            <ac:spMk id="5" creationId="{70FEFCDE-5650-6BB4-BAEA-CD5E1946014E}"/>
          </ac:spMkLst>
        </pc:spChg>
        <pc:spChg chg="mod">
          <ac:chgData name="Paul Bergsma" userId="b65763e0-ff97-447d-8381-999d800b5fd0" providerId="ADAL" clId="{3C36C499-7593-418F-B689-0F6CEBC87B00}" dt="2026-06-18T10:49:04.161" v="966" actId="20577"/>
          <ac:spMkLst>
            <pc:docMk/>
            <pc:sldMk cId="2892128302" sldId="301"/>
            <ac:spMk id="7" creationId="{85144254-E2A6-FE53-6BFA-9363BE42A818}"/>
          </ac:spMkLst>
        </pc:spChg>
        <pc:spChg chg="add mod">
          <ac:chgData name="Paul Bergsma" userId="b65763e0-ff97-447d-8381-999d800b5fd0" providerId="ADAL" clId="{3C36C499-7593-418F-B689-0F6CEBC87B00}" dt="2026-06-18T11:01:46.589" v="1149" actId="207"/>
          <ac:spMkLst>
            <pc:docMk/>
            <pc:sldMk cId="2892128302" sldId="301"/>
            <ac:spMk id="8" creationId="{52F8E04B-4061-78B4-5E41-C72221D31158}"/>
          </ac:spMkLst>
        </pc:spChg>
        <pc:spChg chg="add mod">
          <ac:chgData name="Paul Bergsma" userId="b65763e0-ff97-447d-8381-999d800b5fd0" providerId="ADAL" clId="{3C36C499-7593-418F-B689-0F6CEBC87B00}" dt="2026-06-18T11:01:50.068" v="1150" actId="207"/>
          <ac:spMkLst>
            <pc:docMk/>
            <pc:sldMk cId="2892128302" sldId="301"/>
            <ac:spMk id="9" creationId="{25D2654A-A5B8-EDEA-3A1D-C442D1C19323}"/>
          </ac:spMkLst>
        </pc:spChg>
        <pc:spChg chg="mod">
          <ac:chgData name="Paul Bergsma" userId="b65763e0-ff97-447d-8381-999d800b5fd0" providerId="ADAL" clId="{3C36C499-7593-418F-B689-0F6CEBC87B00}" dt="2026-06-18T11:36:34.974" v="1499"/>
          <ac:spMkLst>
            <pc:docMk/>
            <pc:sldMk cId="2892128302" sldId="301"/>
            <ac:spMk id="12" creationId="{A4E36855-A81F-3893-8440-74CE262BBE3A}"/>
          </ac:spMkLst>
        </pc:spChg>
        <pc:picChg chg="add mod">
          <ac:chgData name="Paul Bergsma" userId="b65763e0-ff97-447d-8381-999d800b5fd0" providerId="ADAL" clId="{3C36C499-7593-418F-B689-0F6CEBC87B00}" dt="2026-06-18T10:51:34.411" v="1024" actId="1035"/>
          <ac:picMkLst>
            <pc:docMk/>
            <pc:sldMk cId="2892128302" sldId="301"/>
            <ac:picMk id="3" creationId="{5BA98F1A-F0B5-02B2-C2D5-13BB57342E9F}"/>
          </ac:picMkLst>
        </pc:picChg>
        <pc:picChg chg="add mod">
          <ac:chgData name="Paul Bergsma" userId="b65763e0-ff97-447d-8381-999d800b5fd0" providerId="ADAL" clId="{3C36C499-7593-418F-B689-0F6CEBC87B00}" dt="2026-06-18T10:52:22.097" v="1060" actId="1036"/>
          <ac:picMkLst>
            <pc:docMk/>
            <pc:sldMk cId="2892128302" sldId="301"/>
            <ac:picMk id="4" creationId="{90BFCD23-5D68-4668-1028-A905AA381663}"/>
          </ac:picMkLst>
        </pc:picChg>
      </pc:sldChg>
      <pc:sldChg chg="addSp delSp modSp add mod ord modNotesTx">
        <pc:chgData name="Paul Bergsma" userId="b65763e0-ff97-447d-8381-999d800b5fd0" providerId="ADAL" clId="{3C36C499-7593-418F-B689-0F6CEBC87B00}" dt="2026-06-18T11:36:37.672" v="1500"/>
        <pc:sldMkLst>
          <pc:docMk/>
          <pc:sldMk cId="4179305991" sldId="302"/>
        </pc:sldMkLst>
        <pc:spChg chg="add mod">
          <ac:chgData name="Paul Bergsma" userId="b65763e0-ff97-447d-8381-999d800b5fd0" providerId="ADAL" clId="{3C36C499-7593-418F-B689-0F6CEBC87B00}" dt="2026-06-18T10:55:32.957" v="1147" actId="207"/>
          <ac:spMkLst>
            <pc:docMk/>
            <pc:sldMk cId="4179305991" sldId="302"/>
            <ac:spMk id="3" creationId="{DA65CD4B-3C2A-F6C0-FEB4-F129936E1BE0}"/>
          </ac:spMkLst>
        </pc:spChg>
        <pc:spChg chg="add mod">
          <ac:chgData name="Paul Bergsma" userId="b65763e0-ff97-447d-8381-999d800b5fd0" providerId="ADAL" clId="{3C36C499-7593-418F-B689-0F6CEBC87B00}" dt="2026-06-18T10:55:41.529" v="1148" actId="207"/>
          <ac:spMkLst>
            <pc:docMk/>
            <pc:sldMk cId="4179305991" sldId="302"/>
            <ac:spMk id="4" creationId="{9CDBEE3A-8032-EE96-7286-ADB57F553B5C}"/>
          </ac:spMkLst>
        </pc:spChg>
        <pc:spChg chg="mod">
          <ac:chgData name="Paul Bergsma" userId="b65763e0-ff97-447d-8381-999d800b5fd0" providerId="ADAL" clId="{3C36C499-7593-418F-B689-0F6CEBC87B00}" dt="2026-06-18T10:53:29.923" v="1080" actId="20577"/>
          <ac:spMkLst>
            <pc:docMk/>
            <pc:sldMk cId="4179305991" sldId="302"/>
            <ac:spMk id="5" creationId="{7140711A-BDD9-FC4E-747E-DB562B92F35C}"/>
          </ac:spMkLst>
        </pc:spChg>
        <pc:spChg chg="mod">
          <ac:chgData name="Paul Bergsma" userId="b65763e0-ff97-447d-8381-999d800b5fd0" providerId="ADAL" clId="{3C36C499-7593-418F-B689-0F6CEBC87B00}" dt="2026-06-18T10:54:11.758" v="1086" actId="20577"/>
          <ac:spMkLst>
            <pc:docMk/>
            <pc:sldMk cId="4179305991" sldId="302"/>
            <ac:spMk id="7" creationId="{292FCD89-3E84-D814-9101-22D13E073C7B}"/>
          </ac:spMkLst>
        </pc:spChg>
        <pc:spChg chg="mod">
          <ac:chgData name="Paul Bergsma" userId="b65763e0-ff97-447d-8381-999d800b5fd0" providerId="ADAL" clId="{3C36C499-7593-418F-B689-0F6CEBC87B00}" dt="2026-06-18T11:36:37.672" v="1500"/>
          <ac:spMkLst>
            <pc:docMk/>
            <pc:sldMk cId="4179305991" sldId="302"/>
            <ac:spMk id="12" creationId="{84A758A3-FD0D-E56F-7CE0-FBE55048BD87}"/>
          </ac:spMkLst>
        </pc:spChg>
        <pc:picChg chg="add mod">
          <ac:chgData name="Paul Bergsma" userId="b65763e0-ff97-447d-8381-999d800b5fd0" providerId="ADAL" clId="{3C36C499-7593-418F-B689-0F6CEBC87B00}" dt="2026-06-18T10:54:52.039" v="1132" actId="1076"/>
          <ac:picMkLst>
            <pc:docMk/>
            <pc:sldMk cId="4179305991" sldId="302"/>
            <ac:picMk id="8" creationId="{B45552DD-3639-710A-7747-4A3A183E7CDE}"/>
          </ac:picMkLst>
        </pc:picChg>
        <pc:picChg chg="add mod">
          <ac:chgData name="Paul Bergsma" userId="b65763e0-ff97-447d-8381-999d800b5fd0" providerId="ADAL" clId="{3C36C499-7593-418F-B689-0F6CEBC87B00}" dt="2026-06-18T10:55:07.045" v="1144" actId="1036"/>
          <ac:picMkLst>
            <pc:docMk/>
            <pc:sldMk cId="4179305991" sldId="302"/>
            <ac:picMk id="9" creationId="{B732E981-0DFA-7D00-F92D-F285586F2079}"/>
          </ac:picMkLst>
        </pc:picChg>
      </pc:sldChg>
      <pc:sldMasterChg chg="delSldLayout">
        <pc:chgData name="Paul Bergsma" userId="b65763e0-ff97-447d-8381-999d800b5fd0" providerId="ADAL" clId="{3C36C499-7593-418F-B689-0F6CEBC87B00}" dt="2026-06-18T11:11:34.230" v="1390" actId="47"/>
        <pc:sldMasterMkLst>
          <pc:docMk/>
          <pc:sldMasterMk cId="3226032993" sldId="2147483908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B54015-21A9-4281-BBC4-197E553B57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1924C9-4600-4F0F-9985-286D9790EF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4432F-BEE1-42FD-8C2B-8F52AD7B6199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CB15D-765B-4B7D-9AF9-46CB7200D0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420325-E55D-47DE-BC08-1824396F2C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43A67-78CA-415F-9300-13126E5B695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82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D9D34-5619-A040-A4B7-0770935BC18A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52AB1-0F72-5B4C-8924-37D05B1348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61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Relevant voor klantgesprekken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Arbeidsmarktkrapte vraagt steeds vaker om een functiegerichte aanpak.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Beschikbaarheid, tarieven en concurrentie verschillen sterk per beroepsgroep.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Algemene marktontwikkelingen zeggen steeds minder over specifieke talentsegmenten.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2AB1-0F72-5B4C-8924-37D05B1348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28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96BE4-3B0A-E39B-BC27-1AEFBC8EB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D82CCA1-1827-AF47-AFF9-A1FCFC2B55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637A247-2347-A275-2354-642CE4DD64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Relevant voor klantgesprekken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Organisaties herijken hun inzet van zelfstandig professionals.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De inzet van zzp'ers ontwikkelt zich verschillend in de publieke en private sector.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De samenstelling van de flexibele schil verschuift, maar niet overal in hetzelfde tempo.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7BCA0C-4025-2DE9-52D4-82E274F391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2AB1-0F72-5B4C-8924-37D05B1348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45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677E3-0EA0-CD1D-823A-14647EABC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B31961E-C885-0DC7-EC08-19EC0783EE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B866938-C33D-1E9C-D17B-89A2879D5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Relevant voor klantgesprekken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Minder vacatures leiden niet automatisch tot lagere tarieven.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Tariefontwikkeling en beschikbaarheid van talent bewegen niet altijd in dezelfde richting.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Tariefontwikkeling verschilt per contractvorm en talentsegment.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3061A0-133C-38DF-6455-611F9061E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2AB1-0F72-5B4C-8924-37D05B1348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61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F2500-FB54-34AD-78C5-E5A39F67B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3C3937D-C365-D9CD-68DA-D8A1473D59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5E222D9-275D-F74B-F16E-4DBE5B818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Relevant voor klantgesprekken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Eén arbeidsmarkt bestaat niet; de dynamiek verschilt sterk per vakgebied.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Tariefontwikkelingen geven inzicht in waar schaarste en vraag het grootst zijn.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Een uniforme tariefstrategie sluit steeds minder goed aan op de markt.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E770EA-EE64-36FA-586E-D3047684C1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2AB1-0F72-5B4C-8924-37D05B1348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58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30827-79E3-D5CF-F8D5-579F5F18D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17EF530-B50C-D585-5A95-F0A0F9C5E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CCA5736-16D6-DA9D-8DBB-4B4B229C7E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Relevant voor klantgesprekken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Een krappe arbeidsmarkt betekent niet automatisch dat alle functies moeilijk </a:t>
            </a:r>
            <a:r>
              <a:rPr lang="nl-NL" dirty="0" err="1"/>
              <a:t>invulbaar</a:t>
            </a:r>
            <a:r>
              <a:rPr lang="nl-NL" dirty="0"/>
              <a:t> zijn.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Beschikbaarheid verschilt steeds sterker per specialisme.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Inzicht in actuele marktdynamiek helpt bij realistische verwachtingen rondom invulbaarheid en doorlooptijd.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FFE4BB-0D4E-7B95-C39F-FBAC081E2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2AB1-0F72-5B4C-8924-37D05B1348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92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9F7A2-74A4-FAD3-57B0-77C4EB369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4D4531C-AA27-CAB4-ED8F-0A0A0447E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E8B392F-25E9-6913-C625-4C329B450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Relevant voor klantgesprekken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De beschikbaarheid van talent verschilt sterk per vakgebied.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Een succesvolle wervingsstrategie vraagt om maatwerk per beroepsgroep.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Vooral in technische functies blijft vroegtijdig anticiperen op talentbehoefte belangrijk.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E25C77-E5F7-AC55-52B9-59B351145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2AB1-0F72-5B4C-8924-37D05B1348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71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Relevant voor klantgesprekken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Beschikbaarheid van talent verschilt steeds sterker per land.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Krapte blijft een bepalende factor bij het aantrekken van talent.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Regionale verschillen vragen om een andere aanpak per land en talentmarkt.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2AB1-0F72-5B4C-8924-37D05B1348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11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BAA7E-4697-3361-BF4C-87ADF28B1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022AA07-C6B0-EB18-A808-133D3D0EE9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997512B-566E-4AD0-E57D-AE27E4F3F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Relevant voor klantgesprekken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Economisch sentiment is vaak een vroege indicator van toekomstige arbeidsmarktontwikkelingen.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Organisaties stellen investeringen en groei vaker uit bij afnemend vertrouwen.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Flexibiliteit blijft belangrijk in een markt met economische onzekerheid.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F3A5BB-03FA-3130-C589-F02F7D2AF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2AB1-0F72-5B4C-8924-37D05B1348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97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F473C-1EAC-BC05-6DD1-6E6A8304A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FD499EC-5A68-B3AB-D206-D623C010D9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1B9D4D3-8EB8-C126-5287-D56335F8D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Relevant voor klantgesprekken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Arbeidsmarktherstel verloopt niet overal in hetzelfde tempo.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Organisaties blijven voorzichtig met het uitbreiden van externe capaciteit.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Regionale economische verschillen hebben directe invloed op de vraag naar talent.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F5570E-2BC7-944A-0198-EB1397D3D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2AB1-0F72-5B4C-8924-37D05B1348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78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F59E7-54BD-04B8-4FBD-E3DBE2E7C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F47C9D3-E64C-63B9-60E9-8BA1593CFD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2DCC371-0FEC-722E-5E97-93924CB540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Relevant voor klantgesprekken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Het herstel van de arbeidsmarkt verloopt niet voor alle inhuurvormen gelijk.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Organisaties blijven terughoudend met specialistische externe inhuur.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De vraag naar flexibel talent herstelt doorgaans eerder dan de vraag naar detachering.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95712E-A6C5-254F-A17C-9212A20C5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2AB1-0F72-5B4C-8924-37D05B1348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12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CB5B0-F9B0-6DBE-87F6-2642A244B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F304318-3068-447D-E0D3-034FA57B8A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FCDD34F-2FB5-D207-7702-97B774BE94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Relevant voor klantgesprekken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Marktontwikkelingen verschillen sterk per land én per type leverancier.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Groei zit niet alleen bij de grote gevestigde spelers.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Groei is vooral zichtbaar bij kleinere en gespecialiseerde spelers.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9744E19-D350-121A-9C11-E75F56D8D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2AB1-0F72-5B4C-8924-37D05B1348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47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A6670-31D5-1015-8EF6-4C30F54D7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F398567-2B0B-7490-14EC-7276432F5F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9136437-6EF1-C588-D72E-8934D55EC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Relevant voor klantgesprekken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Leveranciers staan onder druk om efficiënter te werken en zich te onderscheiden.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Aanhoudende margedruk vraagt om scherpe keuzes in dienstverlening en bedrijfsvoering.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Niet alleen tarieven, maar ook kwaliteit, productiviteit en beschikbaarheid worden belangrijker in de beoordeling van leveranciers.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2804B4-E750-F623-044A-599C90659F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2AB1-0F72-5B4C-8924-37D05B1348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16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8B761-0DB8-CB30-465B-F05A0A7D1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816638B-D7E5-53CE-DA86-C91FED3971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B39DAD9-4244-E0A5-B19A-90957291C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Relevant voor klantgesprekken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Minder vacatures betekent niet automatisch minder schaarste.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De vraag naar talent blijft hoog in grote delen van de arbeidsmarkt.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De mate van krapte verschilt steeds sterker per sector en beroepsgroep.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A111D7A-FEB1-D6A6-3C8C-EB28753F6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2AB1-0F72-5B4C-8924-37D05B1348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6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79E6C-D8D9-1F76-C7D4-1F1143FD0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EF69A16-84A7-D312-B250-8D6077191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428EEB0-CFCE-9DA1-56AF-CFF45563E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Relevant voor klantgesprekken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Arbeidsmarktontwikkelingen vragen om een sectorspecifieke aanpak.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Vacaturevolume alleen zegt niet genoeg over de daadwerkelijke vraag naar talent.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Inzicht in sectorontwikkelingen helpt bij realistische verwachtingen over beschikbaarheid van kandidaten.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B4A70D1-5590-4A71-6313-9BDA535C3F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2AB1-0F72-5B4C-8924-37D05B1348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3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jdelijke aanduiding voor afbeelding 120">
            <a:extLst>
              <a:ext uri="{FF2B5EF4-FFF2-40B4-BE49-F238E27FC236}">
                <a16:creationId xmlns:a16="http://schemas.microsoft.com/office/drawing/2014/main" id="{ADF69521-B836-08F7-8BD6-0347DD8BD3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000" y="0"/>
            <a:ext cx="12102000" cy="6858000"/>
          </a:xfrm>
          <a:custGeom>
            <a:avLst/>
            <a:gdLst>
              <a:gd name="connsiteX0" fmla="*/ 507929 w 12102000"/>
              <a:gd name="connsiteY0" fmla="*/ 232012 h 6858000"/>
              <a:gd name="connsiteX1" fmla="*/ 297814 w 12102000"/>
              <a:gd name="connsiteY1" fmla="*/ 442127 h 6858000"/>
              <a:gd name="connsiteX2" fmla="*/ 297814 w 12102000"/>
              <a:gd name="connsiteY2" fmla="*/ 6422697 h 6858000"/>
              <a:gd name="connsiteX3" fmla="*/ 507929 w 12102000"/>
              <a:gd name="connsiteY3" fmla="*/ 6632812 h 6858000"/>
              <a:gd name="connsiteX4" fmla="*/ 6130691 w 12102000"/>
              <a:gd name="connsiteY4" fmla="*/ 6632812 h 6858000"/>
              <a:gd name="connsiteX5" fmla="*/ 6340806 w 12102000"/>
              <a:gd name="connsiteY5" fmla="*/ 6422697 h 6858000"/>
              <a:gd name="connsiteX6" fmla="*/ 6340806 w 12102000"/>
              <a:gd name="connsiteY6" fmla="*/ 442127 h 6858000"/>
              <a:gd name="connsiteX7" fmla="*/ 6130691 w 12102000"/>
              <a:gd name="connsiteY7" fmla="*/ 232012 h 6858000"/>
              <a:gd name="connsiteX8" fmla="*/ 0 w 12102000"/>
              <a:gd name="connsiteY8" fmla="*/ 0 h 6858000"/>
              <a:gd name="connsiteX9" fmla="*/ 12102000 w 12102000"/>
              <a:gd name="connsiteY9" fmla="*/ 0 h 6858000"/>
              <a:gd name="connsiteX10" fmla="*/ 12102000 w 12102000"/>
              <a:gd name="connsiteY10" fmla="*/ 6858000 h 6858000"/>
              <a:gd name="connsiteX11" fmla="*/ 0 w 1210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02000" h="6858000">
                <a:moveTo>
                  <a:pt x="507929" y="232012"/>
                </a:moveTo>
                <a:cubicBezTo>
                  <a:pt x="391886" y="232012"/>
                  <a:pt x="297814" y="326084"/>
                  <a:pt x="297814" y="442127"/>
                </a:cubicBezTo>
                <a:lnTo>
                  <a:pt x="297814" y="6422697"/>
                </a:lnTo>
                <a:cubicBezTo>
                  <a:pt x="297814" y="6538740"/>
                  <a:pt x="391886" y="6632812"/>
                  <a:pt x="507929" y="6632812"/>
                </a:cubicBezTo>
                <a:lnTo>
                  <a:pt x="6130691" y="6632812"/>
                </a:lnTo>
                <a:cubicBezTo>
                  <a:pt x="6246734" y="6632812"/>
                  <a:pt x="6340806" y="6538740"/>
                  <a:pt x="6340806" y="6422697"/>
                </a:cubicBezTo>
                <a:lnTo>
                  <a:pt x="6340806" y="442127"/>
                </a:lnTo>
                <a:cubicBezTo>
                  <a:pt x="6340806" y="326084"/>
                  <a:pt x="6246734" y="232012"/>
                  <a:pt x="6130691" y="232012"/>
                </a:cubicBezTo>
                <a:close/>
                <a:moveTo>
                  <a:pt x="0" y="0"/>
                </a:moveTo>
                <a:lnTo>
                  <a:pt x="12102000" y="0"/>
                </a:lnTo>
                <a:lnTo>
                  <a:pt x="1210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om een afbeelding in te voegen›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54EA623-E834-7052-004D-8A8F519414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1808164"/>
            <a:ext cx="5400675" cy="308430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719138" indent="-452438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2pPr>
            <a:lvl3pPr marL="982663" indent="-446088">
              <a:lnSpc>
                <a:spcPct val="100000"/>
              </a:lnSpc>
              <a:buClr>
                <a:schemeClr val="bg1"/>
              </a:buClr>
              <a:tabLst>
                <a:tab pos="896938" algn="l"/>
              </a:tabLst>
              <a:defRPr sz="4800" b="1">
                <a:solidFill>
                  <a:schemeClr val="bg1"/>
                </a:solidFill>
                <a:latin typeface="+mj-lt"/>
              </a:defRPr>
            </a:lvl3pPr>
            <a:lvl4pPr marL="1346200" indent="-447675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4pPr>
            <a:lvl5pPr marL="1701800" indent="-446088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PRESENTATIETITEL IN KAPITALEN TOEVOEGEN</a:t>
            </a:r>
            <a:br>
              <a:rPr lang="nl-NL"/>
            </a:br>
            <a:r>
              <a:rPr lang="nl-NL"/>
              <a:t>(4 REGELS MAX)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C7C37D4-05E7-4D8B-FEE7-D6FB0654A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169371"/>
            <a:ext cx="5400675" cy="96975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None/>
              <a:defRPr sz="16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 ondertitel hier invoeren </a:t>
            </a:r>
            <a:br>
              <a:rPr lang="nl-NL"/>
            </a:br>
            <a:r>
              <a:rPr lang="nl-NL"/>
              <a:t>(2 regels max)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BBDF6AF-B262-3051-1F7F-DDCC2265FF35}"/>
              </a:ext>
            </a:extLst>
          </p:cNvPr>
          <p:cNvSpPr/>
          <p:nvPr userDrawn="1"/>
        </p:nvSpPr>
        <p:spPr>
          <a:xfrm>
            <a:off x="0" y="0"/>
            <a:ext cx="90000" cy="6858000"/>
          </a:xfrm>
          <a:prstGeom prst="rect">
            <a:avLst/>
          </a:prstGeom>
          <a:solidFill>
            <a:srgbClr val="CEB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endParaRPr lang="nl-NL" sz="1200" err="1"/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9F821D6D-2114-275B-9E61-34A74267DF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883" y="534947"/>
            <a:ext cx="1653617" cy="3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43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+ Text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68AAA-2632-8415-8ED1-4D16FE5BA9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 b="1">
                <a:solidFill>
                  <a:schemeClr val="accent2"/>
                </a:solidFill>
              </a:defRPr>
            </a:lvl1pPr>
          </a:lstStyle>
          <a:p>
            <a:r>
              <a:rPr lang="nl-NL"/>
              <a:t>Presentatie titel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C79A8A-4E62-EEED-1C05-83177AD90C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2457450"/>
            <a:ext cx="5483226" cy="221599"/>
          </a:xfr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 b="1">
                <a:latin typeface="+mj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600" b="1">
                <a:latin typeface="+mj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600" b="1">
                <a:latin typeface="+mj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600" b="1">
                <a:latin typeface="+mj-lt"/>
              </a:defRPr>
            </a:lvl5pPr>
          </a:lstStyle>
          <a:p>
            <a:pPr lvl="0"/>
            <a:r>
              <a:rPr lang="nl-NL"/>
              <a:t>Ondertitel hier voegen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9108387-C909-EB19-B044-7C3F0C01E9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814637"/>
            <a:ext cx="5483225" cy="3314701"/>
          </a:xfrm>
        </p:spPr>
        <p:txBody>
          <a:bodyPr/>
          <a:lstStyle>
            <a:lvl1pPr marL="0" indent="0">
              <a:buNone/>
              <a:defRPr/>
            </a:lvl1pPr>
            <a:lvl2pPr marL="449263" indent="-182563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715963" indent="-179388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077913" indent="-179388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435100" indent="-179388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/>
              <a:t>Bodytekst hier invoegen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8700FE50-15D9-1323-D10B-9E1F07C84B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27524" y="444285"/>
            <a:ext cx="2520000" cy="596942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74C06FF-E2B0-2760-23C3-E43F38E3C0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4125" y="761399"/>
            <a:ext cx="5483225" cy="1253402"/>
          </a:xfrm>
        </p:spPr>
        <p:txBody>
          <a:bodyPr/>
          <a:lstStyle/>
          <a:p>
            <a:r>
              <a:rPr lang="nl-NL"/>
              <a:t>TITEL IN KAPITALEN</a:t>
            </a:r>
            <a:br>
              <a:rPr lang="nl-NL"/>
            </a:br>
            <a:r>
              <a:rPr lang="nl-NL"/>
              <a:t>(2 REGELS MAX)</a:t>
            </a:r>
            <a:endParaRPr lang="en-NL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12D5177-B033-55C1-A452-11D61B0A24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24756" y="762000"/>
            <a:ext cx="5173934" cy="5367338"/>
          </a:xfrm>
          <a:custGeom>
            <a:avLst/>
            <a:gdLst>
              <a:gd name="connsiteX0" fmla="*/ 174789 w 5173934"/>
              <a:gd name="connsiteY0" fmla="*/ 0 h 5367338"/>
              <a:gd name="connsiteX1" fmla="*/ 5000345 w 5173934"/>
              <a:gd name="connsiteY1" fmla="*/ 0 h 5367338"/>
              <a:gd name="connsiteX2" fmla="*/ 5066562 w 5173934"/>
              <a:gd name="connsiteY2" fmla="*/ 13369 h 5367338"/>
              <a:gd name="connsiteX3" fmla="*/ 5161164 w 5173934"/>
              <a:gd name="connsiteY3" fmla="*/ 107971 h 5367338"/>
              <a:gd name="connsiteX4" fmla="*/ 5173934 w 5173934"/>
              <a:gd name="connsiteY4" fmla="*/ 171222 h 5367338"/>
              <a:gd name="connsiteX5" fmla="*/ 5173934 w 5173934"/>
              <a:gd name="connsiteY5" fmla="*/ 5195516 h 5367338"/>
              <a:gd name="connsiteX6" fmla="*/ 5161164 w 5173934"/>
              <a:gd name="connsiteY6" fmla="*/ 5258767 h 5367338"/>
              <a:gd name="connsiteX7" fmla="*/ 4997368 w 5173934"/>
              <a:gd name="connsiteY7" fmla="*/ 5367338 h 5367338"/>
              <a:gd name="connsiteX8" fmla="*/ 177766 w 5173934"/>
              <a:gd name="connsiteY8" fmla="*/ 5367338 h 5367338"/>
              <a:gd name="connsiteX9" fmla="*/ 0 w 5173934"/>
              <a:gd name="connsiteY9" fmla="*/ 5189572 h 5367338"/>
              <a:gd name="connsiteX10" fmla="*/ 0 w 5173934"/>
              <a:gd name="connsiteY10" fmla="*/ 177165 h 5367338"/>
              <a:gd name="connsiteX11" fmla="*/ 108572 w 5173934"/>
              <a:gd name="connsiteY11" fmla="*/ 13369 h 536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73934" h="5367338">
                <a:moveTo>
                  <a:pt x="174789" y="0"/>
                </a:moveTo>
                <a:lnTo>
                  <a:pt x="5000345" y="0"/>
                </a:lnTo>
                <a:lnTo>
                  <a:pt x="5066562" y="13369"/>
                </a:lnTo>
                <a:cubicBezTo>
                  <a:pt x="5109098" y="31360"/>
                  <a:pt x="5143173" y="65436"/>
                  <a:pt x="5161164" y="107971"/>
                </a:cubicBezTo>
                <a:lnTo>
                  <a:pt x="5173934" y="171222"/>
                </a:lnTo>
                <a:lnTo>
                  <a:pt x="5173934" y="5195516"/>
                </a:lnTo>
                <a:lnTo>
                  <a:pt x="5161164" y="5258767"/>
                </a:lnTo>
                <a:cubicBezTo>
                  <a:pt x="5134178" y="5322569"/>
                  <a:pt x="5071001" y="5367338"/>
                  <a:pt x="4997368" y="5367338"/>
                </a:cubicBezTo>
                <a:lnTo>
                  <a:pt x="177766" y="5367338"/>
                </a:lnTo>
                <a:cubicBezTo>
                  <a:pt x="79589" y="5367338"/>
                  <a:pt x="0" y="5287749"/>
                  <a:pt x="0" y="5189572"/>
                </a:cubicBezTo>
                <a:lnTo>
                  <a:pt x="0" y="177165"/>
                </a:lnTo>
                <a:cubicBezTo>
                  <a:pt x="0" y="103532"/>
                  <a:pt x="44769" y="40355"/>
                  <a:pt x="108572" y="13369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1888517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+ Text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2B298204-16B2-D829-494E-3E77634E74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407" y="0"/>
            <a:ext cx="12107593" cy="6857998"/>
          </a:xfrm>
          <a:custGeom>
            <a:avLst/>
            <a:gdLst>
              <a:gd name="connsiteX0" fmla="*/ 5944802 w 12107593"/>
              <a:gd name="connsiteY0" fmla="*/ 2255581 h 6857998"/>
              <a:gd name="connsiteX1" fmla="*/ 5809853 w 12107593"/>
              <a:gd name="connsiteY1" fmla="*/ 2390530 h 6857998"/>
              <a:gd name="connsiteX2" fmla="*/ 5809853 w 12107593"/>
              <a:gd name="connsiteY2" fmla="*/ 6214968 h 6857998"/>
              <a:gd name="connsiteX3" fmla="*/ 5944802 w 12107593"/>
              <a:gd name="connsiteY3" fmla="*/ 6349917 h 6857998"/>
              <a:gd name="connsiteX4" fmla="*/ 11685860 w 12107593"/>
              <a:gd name="connsiteY4" fmla="*/ 6349917 h 6857998"/>
              <a:gd name="connsiteX5" fmla="*/ 11820809 w 12107593"/>
              <a:gd name="connsiteY5" fmla="*/ 6214968 h 6857998"/>
              <a:gd name="connsiteX6" fmla="*/ 11820809 w 12107593"/>
              <a:gd name="connsiteY6" fmla="*/ 2390530 h 6857998"/>
              <a:gd name="connsiteX7" fmla="*/ 11685860 w 12107593"/>
              <a:gd name="connsiteY7" fmla="*/ 2255581 h 6857998"/>
              <a:gd name="connsiteX8" fmla="*/ 0 w 12107593"/>
              <a:gd name="connsiteY8" fmla="*/ 0 h 6857998"/>
              <a:gd name="connsiteX9" fmla="*/ 12107593 w 12107593"/>
              <a:gd name="connsiteY9" fmla="*/ 0 h 6857998"/>
              <a:gd name="connsiteX10" fmla="*/ 12107593 w 12107593"/>
              <a:gd name="connsiteY10" fmla="*/ 6857998 h 6857998"/>
              <a:gd name="connsiteX11" fmla="*/ 0 w 12107593"/>
              <a:gd name="connsiteY11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07593" h="6857998">
                <a:moveTo>
                  <a:pt x="5944802" y="2255581"/>
                </a:moveTo>
                <a:cubicBezTo>
                  <a:pt x="5870273" y="2255581"/>
                  <a:pt x="5809853" y="2316000"/>
                  <a:pt x="5809853" y="2390530"/>
                </a:cubicBezTo>
                <a:lnTo>
                  <a:pt x="5809853" y="6214968"/>
                </a:lnTo>
                <a:cubicBezTo>
                  <a:pt x="5809853" y="6289498"/>
                  <a:pt x="5870273" y="6349917"/>
                  <a:pt x="5944802" y="6349917"/>
                </a:cubicBezTo>
                <a:lnTo>
                  <a:pt x="11685860" y="6349917"/>
                </a:lnTo>
                <a:cubicBezTo>
                  <a:pt x="11760390" y="6349917"/>
                  <a:pt x="11820809" y="6289498"/>
                  <a:pt x="11820809" y="6214968"/>
                </a:cubicBezTo>
                <a:lnTo>
                  <a:pt x="11820809" y="2390530"/>
                </a:lnTo>
                <a:cubicBezTo>
                  <a:pt x="11820809" y="2316000"/>
                  <a:pt x="11760390" y="2255581"/>
                  <a:pt x="11685860" y="2255581"/>
                </a:cubicBezTo>
                <a:close/>
                <a:moveTo>
                  <a:pt x="0" y="0"/>
                </a:moveTo>
                <a:lnTo>
                  <a:pt x="12107593" y="0"/>
                </a:lnTo>
                <a:lnTo>
                  <a:pt x="12107593" y="6857998"/>
                </a:lnTo>
                <a:lnTo>
                  <a:pt x="0" y="6857998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rgbClr val="4F0A4A"/>
                </a:solidFill>
              </a:defRPr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2198B-7C2E-291C-D8B3-8209B3CCA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8339" y="761399"/>
            <a:ext cx="5482799" cy="12534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 IN KAPITALEN</a:t>
            </a:r>
            <a:br>
              <a:rPr lang="nl-NL"/>
            </a:br>
            <a:r>
              <a:rPr lang="nl-NL"/>
              <a:t>(2 REGELS MAX)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68AAA-2632-8415-8ED1-4D16FE5BA9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158338" y="390637"/>
            <a:ext cx="4891759" cy="182562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Presentatie titel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C79A8A-4E62-EEED-1C05-83177AD90C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8339" y="2457450"/>
            <a:ext cx="5482800" cy="28098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 b="1">
                <a:latin typeface="+mj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600" b="1">
                <a:latin typeface="+mj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600" b="1">
                <a:latin typeface="+mj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600" b="1">
                <a:latin typeface="+mj-lt"/>
              </a:defRPr>
            </a:lvl5pPr>
          </a:lstStyle>
          <a:p>
            <a:pPr lvl="0"/>
            <a:r>
              <a:rPr lang="nl-NL"/>
              <a:t>Ondertitel hier voegen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9108387-C909-EB19-B044-7C3F0C01E9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58338" y="2814637"/>
            <a:ext cx="5482800" cy="3314701"/>
          </a:xfrm>
        </p:spPr>
        <p:txBody>
          <a:bodyPr/>
          <a:lstStyle>
            <a:lvl1pPr marL="0" indent="0">
              <a:buNone/>
              <a:defRPr/>
            </a:lvl1pPr>
            <a:lvl2pPr marL="449263" indent="-182563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715963" indent="-179388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077913" indent="-179388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435100" indent="-179388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/>
              <a:t>Bodytekst hier invoegen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EF2668C4-E0AF-CF9D-775C-AC0C37B31A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527524" y="444285"/>
            <a:ext cx="2520000" cy="5969429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621D6ED-34A0-6BCF-D7C6-B6107D0DE44F}"/>
              </a:ext>
            </a:extLst>
          </p:cNvPr>
          <p:cNvSpPr txBox="1">
            <a:spLocks/>
          </p:cNvSpPr>
          <p:nvPr userDrawn="1"/>
        </p:nvSpPr>
        <p:spPr>
          <a:xfrm>
            <a:off x="694125" y="6462000"/>
            <a:ext cx="641492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NL"/>
            </a:defPPr>
            <a:lvl1pPr marL="0" algn="r" defTabSz="914400" rtl="0" eaLnBrk="1" latinLnBrk="0" hangingPunct="1">
              <a:defRPr lang="nl-NL" sz="1100" kern="1200" smtClean="0">
                <a:solidFill>
                  <a:schemeClr val="accent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6BA50-4886-274E-9A43-C9C3E2A754F2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80F6E56-20C5-43CA-81C4-6AAA8BF4E32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557" y="6480000"/>
            <a:ext cx="270000" cy="14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610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aph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68AAA-2632-8415-8ED1-4D16FE5BA9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 b="1">
                <a:solidFill>
                  <a:schemeClr val="accent2"/>
                </a:solidFill>
              </a:defRPr>
            </a:lvl1pPr>
          </a:lstStyle>
          <a:p>
            <a:r>
              <a:rPr lang="nl-NL"/>
              <a:t>Presentatie titel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C79A8A-4E62-EEED-1C05-83177AD90C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0001" y="2457450"/>
            <a:ext cx="3361138" cy="221599"/>
          </a:xfr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 b="1">
                <a:latin typeface="+mj-lt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600" b="1">
                <a:latin typeface="+mj-lt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600" b="1">
                <a:latin typeface="+mj-lt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600" b="1">
                <a:latin typeface="+mj-lt"/>
              </a:defRPr>
            </a:lvl5pPr>
          </a:lstStyle>
          <a:p>
            <a:pPr lvl="0"/>
            <a:r>
              <a:rPr lang="nl-NL"/>
              <a:t>Ondertitel hier voegen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9108387-C909-EB19-B044-7C3F0C01E9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80001" y="2814637"/>
            <a:ext cx="3361138" cy="3314701"/>
          </a:xfrm>
        </p:spPr>
        <p:txBody>
          <a:bodyPr/>
          <a:lstStyle>
            <a:lvl1pPr marL="0" indent="0">
              <a:buNone/>
              <a:defRPr/>
            </a:lvl1pPr>
            <a:lvl2pPr marL="449263" indent="-182563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715963" indent="-179388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077913" indent="-179388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435100" indent="-179388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/>
              <a:t>Bodytekst hier invoegen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69EA3E1F-6741-D33B-18DC-5A476C27823F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95325" y="2457451"/>
            <a:ext cx="7153275" cy="367188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hier om de grafiek toe te voegen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8CE5AC-1D2B-BCB2-29C5-00558158D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4125" y="761399"/>
            <a:ext cx="10947014" cy="1253402"/>
          </a:xfrm>
        </p:spPr>
        <p:txBody>
          <a:bodyPr/>
          <a:lstStyle/>
          <a:p>
            <a:r>
              <a:rPr lang="nl-NL"/>
              <a:t>TITEL IN KAPITALEN TOEVOEGEN </a:t>
            </a:r>
            <a:br>
              <a:rPr lang="nl-NL"/>
            </a:br>
            <a:r>
              <a:rPr lang="nl-NL"/>
              <a:t>(2 REGELS MAX)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99780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jdelijke aanduiding voor afbeelding 120">
            <a:extLst>
              <a:ext uri="{FF2B5EF4-FFF2-40B4-BE49-F238E27FC236}">
                <a16:creationId xmlns:a16="http://schemas.microsoft.com/office/drawing/2014/main" id="{ADF69521-B836-08F7-8BD6-0347DD8BD3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000" y="0"/>
            <a:ext cx="12102000" cy="6858000"/>
          </a:xfrm>
          <a:custGeom>
            <a:avLst/>
            <a:gdLst>
              <a:gd name="connsiteX0" fmla="*/ 507929 w 12102000"/>
              <a:gd name="connsiteY0" fmla="*/ 232012 h 6858000"/>
              <a:gd name="connsiteX1" fmla="*/ 297814 w 12102000"/>
              <a:gd name="connsiteY1" fmla="*/ 442127 h 6858000"/>
              <a:gd name="connsiteX2" fmla="*/ 297814 w 12102000"/>
              <a:gd name="connsiteY2" fmla="*/ 6422697 h 6858000"/>
              <a:gd name="connsiteX3" fmla="*/ 507929 w 12102000"/>
              <a:gd name="connsiteY3" fmla="*/ 6632812 h 6858000"/>
              <a:gd name="connsiteX4" fmla="*/ 6130691 w 12102000"/>
              <a:gd name="connsiteY4" fmla="*/ 6632812 h 6858000"/>
              <a:gd name="connsiteX5" fmla="*/ 6340806 w 12102000"/>
              <a:gd name="connsiteY5" fmla="*/ 6422697 h 6858000"/>
              <a:gd name="connsiteX6" fmla="*/ 6340806 w 12102000"/>
              <a:gd name="connsiteY6" fmla="*/ 442127 h 6858000"/>
              <a:gd name="connsiteX7" fmla="*/ 6130691 w 12102000"/>
              <a:gd name="connsiteY7" fmla="*/ 232012 h 6858000"/>
              <a:gd name="connsiteX8" fmla="*/ 0 w 12102000"/>
              <a:gd name="connsiteY8" fmla="*/ 0 h 6858000"/>
              <a:gd name="connsiteX9" fmla="*/ 12102000 w 12102000"/>
              <a:gd name="connsiteY9" fmla="*/ 0 h 6858000"/>
              <a:gd name="connsiteX10" fmla="*/ 12102000 w 12102000"/>
              <a:gd name="connsiteY10" fmla="*/ 6858000 h 6858000"/>
              <a:gd name="connsiteX11" fmla="*/ 0 w 1210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02000" h="6858000">
                <a:moveTo>
                  <a:pt x="507929" y="232012"/>
                </a:moveTo>
                <a:cubicBezTo>
                  <a:pt x="391886" y="232012"/>
                  <a:pt x="297814" y="326084"/>
                  <a:pt x="297814" y="442127"/>
                </a:cubicBezTo>
                <a:lnTo>
                  <a:pt x="297814" y="6422697"/>
                </a:lnTo>
                <a:cubicBezTo>
                  <a:pt x="297814" y="6538740"/>
                  <a:pt x="391886" y="6632812"/>
                  <a:pt x="507929" y="6632812"/>
                </a:cubicBezTo>
                <a:lnTo>
                  <a:pt x="6130691" y="6632812"/>
                </a:lnTo>
                <a:cubicBezTo>
                  <a:pt x="6246734" y="6632812"/>
                  <a:pt x="6340806" y="6538740"/>
                  <a:pt x="6340806" y="6422697"/>
                </a:cubicBezTo>
                <a:lnTo>
                  <a:pt x="6340806" y="442127"/>
                </a:lnTo>
                <a:cubicBezTo>
                  <a:pt x="6340806" y="326084"/>
                  <a:pt x="6246734" y="232012"/>
                  <a:pt x="6130691" y="232012"/>
                </a:cubicBezTo>
                <a:close/>
                <a:moveTo>
                  <a:pt x="0" y="0"/>
                </a:moveTo>
                <a:lnTo>
                  <a:pt x="12102000" y="0"/>
                </a:lnTo>
                <a:lnTo>
                  <a:pt x="1210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om een afbeelding in te voegen›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54EA623-E834-7052-004D-8A8F519414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1808164"/>
            <a:ext cx="5400675" cy="308430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719138" indent="-452438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2pPr>
            <a:lvl3pPr marL="982663" indent="-446088">
              <a:lnSpc>
                <a:spcPct val="100000"/>
              </a:lnSpc>
              <a:buClr>
                <a:schemeClr val="bg1"/>
              </a:buClr>
              <a:tabLst>
                <a:tab pos="896938" algn="l"/>
              </a:tabLst>
              <a:defRPr sz="4800" b="1">
                <a:solidFill>
                  <a:schemeClr val="bg1"/>
                </a:solidFill>
                <a:latin typeface="+mj-lt"/>
              </a:defRPr>
            </a:lvl3pPr>
            <a:lvl4pPr marL="1346200" indent="-447675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4pPr>
            <a:lvl5pPr marL="1701800" indent="-446088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PRESENTATIETITEL IN KAPITALEN TOEVOEGEN</a:t>
            </a:r>
            <a:br>
              <a:rPr lang="nl-NL"/>
            </a:br>
            <a:r>
              <a:rPr lang="nl-NL"/>
              <a:t>(4 REGELS MAX)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C7C37D4-05E7-4D8B-FEE7-D6FB0654A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169371"/>
            <a:ext cx="5400675" cy="96975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None/>
              <a:defRPr sz="16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 ondertitel hier invoeren </a:t>
            </a:r>
            <a:br>
              <a:rPr lang="nl-NL"/>
            </a:br>
            <a:r>
              <a:rPr lang="nl-NL"/>
              <a:t>(2 regels max)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BBDF6AF-B262-3051-1F7F-DDCC2265FF35}"/>
              </a:ext>
            </a:extLst>
          </p:cNvPr>
          <p:cNvSpPr/>
          <p:nvPr userDrawn="1"/>
        </p:nvSpPr>
        <p:spPr>
          <a:xfrm>
            <a:off x="0" y="0"/>
            <a:ext cx="90000" cy="6858000"/>
          </a:xfrm>
          <a:prstGeom prst="rect">
            <a:avLst/>
          </a:prstGeom>
          <a:solidFill>
            <a:srgbClr val="CEB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endParaRPr lang="nl-NL" sz="1200" err="1"/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9F821D6D-2114-275B-9E61-34A74267DF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883" y="534947"/>
            <a:ext cx="1653617" cy="3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4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jdelijke aanduiding voor afbeelding 120">
            <a:extLst>
              <a:ext uri="{FF2B5EF4-FFF2-40B4-BE49-F238E27FC236}">
                <a16:creationId xmlns:a16="http://schemas.microsoft.com/office/drawing/2014/main" id="{ADF69521-B836-08F7-8BD6-0347DD8BD3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000" y="0"/>
            <a:ext cx="12102000" cy="6858000"/>
          </a:xfrm>
          <a:custGeom>
            <a:avLst/>
            <a:gdLst>
              <a:gd name="connsiteX0" fmla="*/ 507929 w 12102000"/>
              <a:gd name="connsiteY0" fmla="*/ 232012 h 6858000"/>
              <a:gd name="connsiteX1" fmla="*/ 297814 w 12102000"/>
              <a:gd name="connsiteY1" fmla="*/ 442127 h 6858000"/>
              <a:gd name="connsiteX2" fmla="*/ 297814 w 12102000"/>
              <a:gd name="connsiteY2" fmla="*/ 6422697 h 6858000"/>
              <a:gd name="connsiteX3" fmla="*/ 507929 w 12102000"/>
              <a:gd name="connsiteY3" fmla="*/ 6632812 h 6858000"/>
              <a:gd name="connsiteX4" fmla="*/ 6130691 w 12102000"/>
              <a:gd name="connsiteY4" fmla="*/ 6632812 h 6858000"/>
              <a:gd name="connsiteX5" fmla="*/ 6340806 w 12102000"/>
              <a:gd name="connsiteY5" fmla="*/ 6422697 h 6858000"/>
              <a:gd name="connsiteX6" fmla="*/ 6340806 w 12102000"/>
              <a:gd name="connsiteY6" fmla="*/ 442127 h 6858000"/>
              <a:gd name="connsiteX7" fmla="*/ 6130691 w 12102000"/>
              <a:gd name="connsiteY7" fmla="*/ 232012 h 6858000"/>
              <a:gd name="connsiteX8" fmla="*/ 0 w 12102000"/>
              <a:gd name="connsiteY8" fmla="*/ 0 h 6858000"/>
              <a:gd name="connsiteX9" fmla="*/ 12102000 w 12102000"/>
              <a:gd name="connsiteY9" fmla="*/ 0 h 6858000"/>
              <a:gd name="connsiteX10" fmla="*/ 12102000 w 12102000"/>
              <a:gd name="connsiteY10" fmla="*/ 6858000 h 6858000"/>
              <a:gd name="connsiteX11" fmla="*/ 0 w 1210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02000" h="6858000">
                <a:moveTo>
                  <a:pt x="507929" y="232012"/>
                </a:moveTo>
                <a:cubicBezTo>
                  <a:pt x="391886" y="232012"/>
                  <a:pt x="297814" y="326084"/>
                  <a:pt x="297814" y="442127"/>
                </a:cubicBezTo>
                <a:lnTo>
                  <a:pt x="297814" y="6422697"/>
                </a:lnTo>
                <a:cubicBezTo>
                  <a:pt x="297814" y="6538740"/>
                  <a:pt x="391886" y="6632812"/>
                  <a:pt x="507929" y="6632812"/>
                </a:cubicBezTo>
                <a:lnTo>
                  <a:pt x="6130691" y="6632812"/>
                </a:lnTo>
                <a:cubicBezTo>
                  <a:pt x="6246734" y="6632812"/>
                  <a:pt x="6340806" y="6538740"/>
                  <a:pt x="6340806" y="6422697"/>
                </a:cubicBezTo>
                <a:lnTo>
                  <a:pt x="6340806" y="442127"/>
                </a:lnTo>
                <a:cubicBezTo>
                  <a:pt x="6340806" y="326084"/>
                  <a:pt x="6246734" y="232012"/>
                  <a:pt x="6130691" y="232012"/>
                </a:cubicBezTo>
                <a:close/>
                <a:moveTo>
                  <a:pt x="0" y="0"/>
                </a:moveTo>
                <a:lnTo>
                  <a:pt x="12102000" y="0"/>
                </a:lnTo>
                <a:lnTo>
                  <a:pt x="1210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om een afbeelding in te voegen›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54EA623-E834-7052-004D-8A8F519414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1808164"/>
            <a:ext cx="5400675" cy="308430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719138" indent="-452438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2pPr>
            <a:lvl3pPr marL="982663" indent="-446088">
              <a:lnSpc>
                <a:spcPct val="100000"/>
              </a:lnSpc>
              <a:buClr>
                <a:schemeClr val="bg1"/>
              </a:buClr>
              <a:tabLst>
                <a:tab pos="896938" algn="l"/>
              </a:tabLst>
              <a:defRPr sz="4800" b="1">
                <a:solidFill>
                  <a:schemeClr val="bg1"/>
                </a:solidFill>
                <a:latin typeface="+mj-lt"/>
              </a:defRPr>
            </a:lvl3pPr>
            <a:lvl4pPr marL="1346200" indent="-447675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4pPr>
            <a:lvl5pPr marL="1701800" indent="-446088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PRESENTATIETITEL IN KAPITALEN TOEVOEGEN</a:t>
            </a:r>
            <a:br>
              <a:rPr lang="nl-NL"/>
            </a:br>
            <a:r>
              <a:rPr lang="nl-NL"/>
              <a:t>(4 REGELS MAX)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C7C37D4-05E7-4D8B-FEE7-D6FB0654A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169371"/>
            <a:ext cx="5400675" cy="96975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None/>
              <a:defRPr sz="16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 ondertitel hier invoeren </a:t>
            </a:r>
            <a:br>
              <a:rPr lang="nl-NL"/>
            </a:br>
            <a:r>
              <a:rPr lang="nl-NL"/>
              <a:t>(2 regels max)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BBDF6AF-B262-3051-1F7F-DDCC2265FF35}"/>
              </a:ext>
            </a:extLst>
          </p:cNvPr>
          <p:cNvSpPr/>
          <p:nvPr userDrawn="1"/>
        </p:nvSpPr>
        <p:spPr>
          <a:xfrm>
            <a:off x="0" y="0"/>
            <a:ext cx="90000" cy="6858000"/>
          </a:xfrm>
          <a:prstGeom prst="rect">
            <a:avLst/>
          </a:prstGeom>
          <a:solidFill>
            <a:srgbClr val="CEB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endParaRPr lang="nl-NL" sz="1200" err="1"/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9F821D6D-2114-275B-9E61-34A74267DF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883" y="534947"/>
            <a:ext cx="1653617" cy="3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03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jdelijke aanduiding voor afbeelding 120">
            <a:extLst>
              <a:ext uri="{FF2B5EF4-FFF2-40B4-BE49-F238E27FC236}">
                <a16:creationId xmlns:a16="http://schemas.microsoft.com/office/drawing/2014/main" id="{ADF69521-B836-08F7-8BD6-0347DD8BD3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000" y="0"/>
            <a:ext cx="12102000" cy="6858000"/>
          </a:xfrm>
          <a:custGeom>
            <a:avLst/>
            <a:gdLst>
              <a:gd name="connsiteX0" fmla="*/ 507929 w 12102000"/>
              <a:gd name="connsiteY0" fmla="*/ 232012 h 6858000"/>
              <a:gd name="connsiteX1" fmla="*/ 297814 w 12102000"/>
              <a:gd name="connsiteY1" fmla="*/ 442127 h 6858000"/>
              <a:gd name="connsiteX2" fmla="*/ 297814 w 12102000"/>
              <a:gd name="connsiteY2" fmla="*/ 6422697 h 6858000"/>
              <a:gd name="connsiteX3" fmla="*/ 507929 w 12102000"/>
              <a:gd name="connsiteY3" fmla="*/ 6632812 h 6858000"/>
              <a:gd name="connsiteX4" fmla="*/ 6130691 w 12102000"/>
              <a:gd name="connsiteY4" fmla="*/ 6632812 h 6858000"/>
              <a:gd name="connsiteX5" fmla="*/ 6340806 w 12102000"/>
              <a:gd name="connsiteY5" fmla="*/ 6422697 h 6858000"/>
              <a:gd name="connsiteX6" fmla="*/ 6340806 w 12102000"/>
              <a:gd name="connsiteY6" fmla="*/ 442127 h 6858000"/>
              <a:gd name="connsiteX7" fmla="*/ 6130691 w 12102000"/>
              <a:gd name="connsiteY7" fmla="*/ 232012 h 6858000"/>
              <a:gd name="connsiteX8" fmla="*/ 0 w 12102000"/>
              <a:gd name="connsiteY8" fmla="*/ 0 h 6858000"/>
              <a:gd name="connsiteX9" fmla="*/ 12102000 w 12102000"/>
              <a:gd name="connsiteY9" fmla="*/ 0 h 6858000"/>
              <a:gd name="connsiteX10" fmla="*/ 12102000 w 12102000"/>
              <a:gd name="connsiteY10" fmla="*/ 6858000 h 6858000"/>
              <a:gd name="connsiteX11" fmla="*/ 0 w 1210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02000" h="6858000">
                <a:moveTo>
                  <a:pt x="507929" y="232012"/>
                </a:moveTo>
                <a:cubicBezTo>
                  <a:pt x="391886" y="232012"/>
                  <a:pt x="297814" y="326084"/>
                  <a:pt x="297814" y="442127"/>
                </a:cubicBezTo>
                <a:lnTo>
                  <a:pt x="297814" y="6422697"/>
                </a:lnTo>
                <a:cubicBezTo>
                  <a:pt x="297814" y="6538740"/>
                  <a:pt x="391886" y="6632812"/>
                  <a:pt x="507929" y="6632812"/>
                </a:cubicBezTo>
                <a:lnTo>
                  <a:pt x="6130691" y="6632812"/>
                </a:lnTo>
                <a:cubicBezTo>
                  <a:pt x="6246734" y="6632812"/>
                  <a:pt x="6340806" y="6538740"/>
                  <a:pt x="6340806" y="6422697"/>
                </a:cubicBezTo>
                <a:lnTo>
                  <a:pt x="6340806" y="442127"/>
                </a:lnTo>
                <a:cubicBezTo>
                  <a:pt x="6340806" y="326084"/>
                  <a:pt x="6246734" y="232012"/>
                  <a:pt x="6130691" y="232012"/>
                </a:cubicBezTo>
                <a:close/>
                <a:moveTo>
                  <a:pt x="0" y="0"/>
                </a:moveTo>
                <a:lnTo>
                  <a:pt x="12102000" y="0"/>
                </a:lnTo>
                <a:lnTo>
                  <a:pt x="1210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om een afbeelding in te voegen›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54EA623-E834-7052-004D-8A8F519414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1808164"/>
            <a:ext cx="5400675" cy="308430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719138" indent="-452438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2pPr>
            <a:lvl3pPr marL="982663" indent="-446088">
              <a:lnSpc>
                <a:spcPct val="100000"/>
              </a:lnSpc>
              <a:buClr>
                <a:schemeClr val="bg1"/>
              </a:buClr>
              <a:tabLst>
                <a:tab pos="896938" algn="l"/>
              </a:tabLst>
              <a:defRPr sz="4800" b="1">
                <a:solidFill>
                  <a:schemeClr val="bg1"/>
                </a:solidFill>
                <a:latin typeface="+mj-lt"/>
              </a:defRPr>
            </a:lvl3pPr>
            <a:lvl4pPr marL="1346200" indent="-447675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4pPr>
            <a:lvl5pPr marL="1701800" indent="-446088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PRESENTATIETITEL IN KAPITALEN TOEVOEGEN</a:t>
            </a:r>
            <a:br>
              <a:rPr lang="nl-NL"/>
            </a:br>
            <a:r>
              <a:rPr lang="nl-NL"/>
              <a:t>(4 REGELS MAX)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C7C37D4-05E7-4D8B-FEE7-D6FB0654A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169371"/>
            <a:ext cx="5400675" cy="96975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None/>
              <a:defRPr sz="16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 ondertitel hier invoeren </a:t>
            </a:r>
            <a:br>
              <a:rPr lang="nl-NL"/>
            </a:br>
            <a:r>
              <a:rPr lang="nl-NL"/>
              <a:t>(2 regels max)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BBDF6AF-B262-3051-1F7F-DDCC2265FF35}"/>
              </a:ext>
            </a:extLst>
          </p:cNvPr>
          <p:cNvSpPr/>
          <p:nvPr userDrawn="1"/>
        </p:nvSpPr>
        <p:spPr>
          <a:xfrm>
            <a:off x="0" y="0"/>
            <a:ext cx="90000" cy="6858000"/>
          </a:xfrm>
          <a:prstGeom prst="rect">
            <a:avLst/>
          </a:prstGeom>
          <a:solidFill>
            <a:srgbClr val="CEB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endParaRPr lang="nl-NL" sz="1200" err="1"/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9F821D6D-2114-275B-9E61-34A74267DF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883" y="534947"/>
            <a:ext cx="1653617" cy="3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85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jdelijke aanduiding voor afbeelding 120">
            <a:extLst>
              <a:ext uri="{FF2B5EF4-FFF2-40B4-BE49-F238E27FC236}">
                <a16:creationId xmlns:a16="http://schemas.microsoft.com/office/drawing/2014/main" id="{ADF69521-B836-08F7-8BD6-0347DD8BD3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000" y="0"/>
            <a:ext cx="12102000" cy="6858000"/>
          </a:xfrm>
          <a:custGeom>
            <a:avLst/>
            <a:gdLst>
              <a:gd name="connsiteX0" fmla="*/ 507929 w 12102000"/>
              <a:gd name="connsiteY0" fmla="*/ 232012 h 6858000"/>
              <a:gd name="connsiteX1" fmla="*/ 297814 w 12102000"/>
              <a:gd name="connsiteY1" fmla="*/ 442127 h 6858000"/>
              <a:gd name="connsiteX2" fmla="*/ 297814 w 12102000"/>
              <a:gd name="connsiteY2" fmla="*/ 6422697 h 6858000"/>
              <a:gd name="connsiteX3" fmla="*/ 507929 w 12102000"/>
              <a:gd name="connsiteY3" fmla="*/ 6632812 h 6858000"/>
              <a:gd name="connsiteX4" fmla="*/ 6130691 w 12102000"/>
              <a:gd name="connsiteY4" fmla="*/ 6632812 h 6858000"/>
              <a:gd name="connsiteX5" fmla="*/ 6340806 w 12102000"/>
              <a:gd name="connsiteY5" fmla="*/ 6422697 h 6858000"/>
              <a:gd name="connsiteX6" fmla="*/ 6340806 w 12102000"/>
              <a:gd name="connsiteY6" fmla="*/ 442127 h 6858000"/>
              <a:gd name="connsiteX7" fmla="*/ 6130691 w 12102000"/>
              <a:gd name="connsiteY7" fmla="*/ 232012 h 6858000"/>
              <a:gd name="connsiteX8" fmla="*/ 0 w 12102000"/>
              <a:gd name="connsiteY8" fmla="*/ 0 h 6858000"/>
              <a:gd name="connsiteX9" fmla="*/ 12102000 w 12102000"/>
              <a:gd name="connsiteY9" fmla="*/ 0 h 6858000"/>
              <a:gd name="connsiteX10" fmla="*/ 12102000 w 12102000"/>
              <a:gd name="connsiteY10" fmla="*/ 6858000 h 6858000"/>
              <a:gd name="connsiteX11" fmla="*/ 0 w 1210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02000" h="6858000">
                <a:moveTo>
                  <a:pt x="507929" y="232012"/>
                </a:moveTo>
                <a:cubicBezTo>
                  <a:pt x="391886" y="232012"/>
                  <a:pt x="297814" y="326084"/>
                  <a:pt x="297814" y="442127"/>
                </a:cubicBezTo>
                <a:lnTo>
                  <a:pt x="297814" y="6422697"/>
                </a:lnTo>
                <a:cubicBezTo>
                  <a:pt x="297814" y="6538740"/>
                  <a:pt x="391886" y="6632812"/>
                  <a:pt x="507929" y="6632812"/>
                </a:cubicBezTo>
                <a:lnTo>
                  <a:pt x="6130691" y="6632812"/>
                </a:lnTo>
                <a:cubicBezTo>
                  <a:pt x="6246734" y="6632812"/>
                  <a:pt x="6340806" y="6538740"/>
                  <a:pt x="6340806" y="6422697"/>
                </a:cubicBezTo>
                <a:lnTo>
                  <a:pt x="6340806" y="442127"/>
                </a:lnTo>
                <a:cubicBezTo>
                  <a:pt x="6340806" y="326084"/>
                  <a:pt x="6246734" y="232012"/>
                  <a:pt x="6130691" y="232012"/>
                </a:cubicBezTo>
                <a:close/>
                <a:moveTo>
                  <a:pt x="0" y="0"/>
                </a:moveTo>
                <a:lnTo>
                  <a:pt x="12102000" y="0"/>
                </a:lnTo>
                <a:lnTo>
                  <a:pt x="1210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om een afbeelding in te voegen›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54EA623-E834-7052-004D-8A8F519414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1808164"/>
            <a:ext cx="5400675" cy="308430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719138" indent="-452438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2pPr>
            <a:lvl3pPr marL="982663" indent="-446088">
              <a:lnSpc>
                <a:spcPct val="100000"/>
              </a:lnSpc>
              <a:buClr>
                <a:schemeClr val="bg1"/>
              </a:buClr>
              <a:tabLst>
                <a:tab pos="896938" algn="l"/>
              </a:tabLst>
              <a:defRPr sz="4800" b="1">
                <a:solidFill>
                  <a:schemeClr val="bg1"/>
                </a:solidFill>
                <a:latin typeface="+mj-lt"/>
              </a:defRPr>
            </a:lvl3pPr>
            <a:lvl4pPr marL="1346200" indent="-447675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4pPr>
            <a:lvl5pPr marL="1701800" indent="-446088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PRESENTATIETITEL IN KAPITALEN TOEVOEGEN</a:t>
            </a:r>
            <a:br>
              <a:rPr lang="nl-NL"/>
            </a:br>
            <a:r>
              <a:rPr lang="nl-NL"/>
              <a:t>(4 REGELS MAX)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C7C37D4-05E7-4D8B-FEE7-D6FB0654A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169371"/>
            <a:ext cx="5400675" cy="96975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None/>
              <a:defRPr sz="16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 ondertitel hier invoeren </a:t>
            </a:r>
            <a:br>
              <a:rPr lang="nl-NL"/>
            </a:br>
            <a:r>
              <a:rPr lang="nl-NL"/>
              <a:t>(2 regels max)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BBDF6AF-B262-3051-1F7F-DDCC2265FF35}"/>
              </a:ext>
            </a:extLst>
          </p:cNvPr>
          <p:cNvSpPr/>
          <p:nvPr userDrawn="1"/>
        </p:nvSpPr>
        <p:spPr>
          <a:xfrm>
            <a:off x="0" y="0"/>
            <a:ext cx="90000" cy="6858000"/>
          </a:xfrm>
          <a:prstGeom prst="rect">
            <a:avLst/>
          </a:prstGeom>
          <a:solidFill>
            <a:srgbClr val="CEB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endParaRPr lang="nl-NL" sz="1200" err="1"/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9F821D6D-2114-275B-9E61-34A74267DF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883" y="534947"/>
            <a:ext cx="1653617" cy="3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75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jdelijke aanduiding voor afbeelding 120">
            <a:extLst>
              <a:ext uri="{FF2B5EF4-FFF2-40B4-BE49-F238E27FC236}">
                <a16:creationId xmlns:a16="http://schemas.microsoft.com/office/drawing/2014/main" id="{ADF69521-B836-08F7-8BD6-0347DD8BD3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000" y="0"/>
            <a:ext cx="12102000" cy="6858000"/>
          </a:xfrm>
          <a:custGeom>
            <a:avLst/>
            <a:gdLst>
              <a:gd name="connsiteX0" fmla="*/ 507929 w 12102000"/>
              <a:gd name="connsiteY0" fmla="*/ 232012 h 6858000"/>
              <a:gd name="connsiteX1" fmla="*/ 297814 w 12102000"/>
              <a:gd name="connsiteY1" fmla="*/ 442127 h 6858000"/>
              <a:gd name="connsiteX2" fmla="*/ 297814 w 12102000"/>
              <a:gd name="connsiteY2" fmla="*/ 6422697 h 6858000"/>
              <a:gd name="connsiteX3" fmla="*/ 507929 w 12102000"/>
              <a:gd name="connsiteY3" fmla="*/ 6632812 h 6858000"/>
              <a:gd name="connsiteX4" fmla="*/ 6130691 w 12102000"/>
              <a:gd name="connsiteY4" fmla="*/ 6632812 h 6858000"/>
              <a:gd name="connsiteX5" fmla="*/ 6340806 w 12102000"/>
              <a:gd name="connsiteY5" fmla="*/ 6422697 h 6858000"/>
              <a:gd name="connsiteX6" fmla="*/ 6340806 w 12102000"/>
              <a:gd name="connsiteY6" fmla="*/ 442127 h 6858000"/>
              <a:gd name="connsiteX7" fmla="*/ 6130691 w 12102000"/>
              <a:gd name="connsiteY7" fmla="*/ 232012 h 6858000"/>
              <a:gd name="connsiteX8" fmla="*/ 0 w 12102000"/>
              <a:gd name="connsiteY8" fmla="*/ 0 h 6858000"/>
              <a:gd name="connsiteX9" fmla="*/ 12102000 w 12102000"/>
              <a:gd name="connsiteY9" fmla="*/ 0 h 6858000"/>
              <a:gd name="connsiteX10" fmla="*/ 12102000 w 12102000"/>
              <a:gd name="connsiteY10" fmla="*/ 6858000 h 6858000"/>
              <a:gd name="connsiteX11" fmla="*/ 0 w 1210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02000" h="6858000">
                <a:moveTo>
                  <a:pt x="507929" y="232012"/>
                </a:moveTo>
                <a:cubicBezTo>
                  <a:pt x="391886" y="232012"/>
                  <a:pt x="297814" y="326084"/>
                  <a:pt x="297814" y="442127"/>
                </a:cubicBezTo>
                <a:lnTo>
                  <a:pt x="297814" y="6422697"/>
                </a:lnTo>
                <a:cubicBezTo>
                  <a:pt x="297814" y="6538740"/>
                  <a:pt x="391886" y="6632812"/>
                  <a:pt x="507929" y="6632812"/>
                </a:cubicBezTo>
                <a:lnTo>
                  <a:pt x="6130691" y="6632812"/>
                </a:lnTo>
                <a:cubicBezTo>
                  <a:pt x="6246734" y="6632812"/>
                  <a:pt x="6340806" y="6538740"/>
                  <a:pt x="6340806" y="6422697"/>
                </a:cubicBezTo>
                <a:lnTo>
                  <a:pt x="6340806" y="442127"/>
                </a:lnTo>
                <a:cubicBezTo>
                  <a:pt x="6340806" y="326084"/>
                  <a:pt x="6246734" y="232012"/>
                  <a:pt x="6130691" y="232012"/>
                </a:cubicBezTo>
                <a:close/>
                <a:moveTo>
                  <a:pt x="0" y="0"/>
                </a:moveTo>
                <a:lnTo>
                  <a:pt x="12102000" y="0"/>
                </a:lnTo>
                <a:lnTo>
                  <a:pt x="1210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om een afbeelding in te voegen›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54EA623-E834-7052-004D-8A8F519414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1808164"/>
            <a:ext cx="5400675" cy="308430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719138" indent="-452438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2pPr>
            <a:lvl3pPr marL="982663" indent="-446088">
              <a:lnSpc>
                <a:spcPct val="100000"/>
              </a:lnSpc>
              <a:buClr>
                <a:schemeClr val="bg1"/>
              </a:buClr>
              <a:tabLst>
                <a:tab pos="896938" algn="l"/>
              </a:tabLst>
              <a:defRPr sz="4800" b="1">
                <a:solidFill>
                  <a:schemeClr val="bg1"/>
                </a:solidFill>
                <a:latin typeface="+mj-lt"/>
              </a:defRPr>
            </a:lvl3pPr>
            <a:lvl4pPr marL="1346200" indent="-447675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4pPr>
            <a:lvl5pPr marL="1701800" indent="-446088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PRESENTATIETITEL IN KAPITALEN TOEVOEGEN</a:t>
            </a:r>
            <a:br>
              <a:rPr lang="nl-NL"/>
            </a:br>
            <a:r>
              <a:rPr lang="nl-NL"/>
              <a:t>(4 REGELS MAX)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C7C37D4-05E7-4D8B-FEE7-D6FB0654A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169371"/>
            <a:ext cx="5400675" cy="96975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None/>
              <a:defRPr sz="16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 ondertitel hier invoeren </a:t>
            </a:r>
            <a:br>
              <a:rPr lang="nl-NL"/>
            </a:br>
            <a:r>
              <a:rPr lang="nl-NL"/>
              <a:t>(2 regels max)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BBDF6AF-B262-3051-1F7F-DDCC2265FF35}"/>
              </a:ext>
            </a:extLst>
          </p:cNvPr>
          <p:cNvSpPr/>
          <p:nvPr userDrawn="1"/>
        </p:nvSpPr>
        <p:spPr>
          <a:xfrm>
            <a:off x="0" y="0"/>
            <a:ext cx="90000" cy="6858000"/>
          </a:xfrm>
          <a:prstGeom prst="rect">
            <a:avLst/>
          </a:prstGeom>
          <a:solidFill>
            <a:srgbClr val="CEB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endParaRPr lang="nl-NL" sz="1200" err="1"/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9F821D6D-2114-275B-9E61-34A74267DF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883" y="534947"/>
            <a:ext cx="1653617" cy="3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75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jdelijke aanduiding voor afbeelding 120">
            <a:extLst>
              <a:ext uri="{FF2B5EF4-FFF2-40B4-BE49-F238E27FC236}">
                <a16:creationId xmlns:a16="http://schemas.microsoft.com/office/drawing/2014/main" id="{ADF69521-B836-08F7-8BD6-0347DD8BD3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000" y="0"/>
            <a:ext cx="12102000" cy="6858000"/>
          </a:xfrm>
          <a:custGeom>
            <a:avLst/>
            <a:gdLst>
              <a:gd name="connsiteX0" fmla="*/ 507929 w 12102000"/>
              <a:gd name="connsiteY0" fmla="*/ 232012 h 6858000"/>
              <a:gd name="connsiteX1" fmla="*/ 297814 w 12102000"/>
              <a:gd name="connsiteY1" fmla="*/ 442127 h 6858000"/>
              <a:gd name="connsiteX2" fmla="*/ 297814 w 12102000"/>
              <a:gd name="connsiteY2" fmla="*/ 6422697 h 6858000"/>
              <a:gd name="connsiteX3" fmla="*/ 507929 w 12102000"/>
              <a:gd name="connsiteY3" fmla="*/ 6632812 h 6858000"/>
              <a:gd name="connsiteX4" fmla="*/ 6130691 w 12102000"/>
              <a:gd name="connsiteY4" fmla="*/ 6632812 h 6858000"/>
              <a:gd name="connsiteX5" fmla="*/ 6340806 w 12102000"/>
              <a:gd name="connsiteY5" fmla="*/ 6422697 h 6858000"/>
              <a:gd name="connsiteX6" fmla="*/ 6340806 w 12102000"/>
              <a:gd name="connsiteY6" fmla="*/ 442127 h 6858000"/>
              <a:gd name="connsiteX7" fmla="*/ 6130691 w 12102000"/>
              <a:gd name="connsiteY7" fmla="*/ 232012 h 6858000"/>
              <a:gd name="connsiteX8" fmla="*/ 0 w 12102000"/>
              <a:gd name="connsiteY8" fmla="*/ 0 h 6858000"/>
              <a:gd name="connsiteX9" fmla="*/ 12102000 w 12102000"/>
              <a:gd name="connsiteY9" fmla="*/ 0 h 6858000"/>
              <a:gd name="connsiteX10" fmla="*/ 12102000 w 12102000"/>
              <a:gd name="connsiteY10" fmla="*/ 6858000 h 6858000"/>
              <a:gd name="connsiteX11" fmla="*/ 0 w 1210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02000" h="6858000">
                <a:moveTo>
                  <a:pt x="507929" y="232012"/>
                </a:moveTo>
                <a:cubicBezTo>
                  <a:pt x="391886" y="232012"/>
                  <a:pt x="297814" y="326084"/>
                  <a:pt x="297814" y="442127"/>
                </a:cubicBezTo>
                <a:lnTo>
                  <a:pt x="297814" y="6422697"/>
                </a:lnTo>
                <a:cubicBezTo>
                  <a:pt x="297814" y="6538740"/>
                  <a:pt x="391886" y="6632812"/>
                  <a:pt x="507929" y="6632812"/>
                </a:cubicBezTo>
                <a:lnTo>
                  <a:pt x="6130691" y="6632812"/>
                </a:lnTo>
                <a:cubicBezTo>
                  <a:pt x="6246734" y="6632812"/>
                  <a:pt x="6340806" y="6538740"/>
                  <a:pt x="6340806" y="6422697"/>
                </a:cubicBezTo>
                <a:lnTo>
                  <a:pt x="6340806" y="442127"/>
                </a:lnTo>
                <a:cubicBezTo>
                  <a:pt x="6340806" y="326084"/>
                  <a:pt x="6246734" y="232012"/>
                  <a:pt x="6130691" y="232012"/>
                </a:cubicBezTo>
                <a:close/>
                <a:moveTo>
                  <a:pt x="0" y="0"/>
                </a:moveTo>
                <a:lnTo>
                  <a:pt x="12102000" y="0"/>
                </a:lnTo>
                <a:lnTo>
                  <a:pt x="1210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om een afbeelding in te voegen›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54EA623-E834-7052-004D-8A8F519414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1808164"/>
            <a:ext cx="5400675" cy="308430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719138" indent="-452438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2pPr>
            <a:lvl3pPr marL="982663" indent="-446088">
              <a:lnSpc>
                <a:spcPct val="100000"/>
              </a:lnSpc>
              <a:buClr>
                <a:schemeClr val="bg1"/>
              </a:buClr>
              <a:tabLst>
                <a:tab pos="896938" algn="l"/>
              </a:tabLst>
              <a:defRPr sz="4800" b="1">
                <a:solidFill>
                  <a:schemeClr val="bg1"/>
                </a:solidFill>
                <a:latin typeface="+mj-lt"/>
              </a:defRPr>
            </a:lvl3pPr>
            <a:lvl4pPr marL="1346200" indent="-447675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4pPr>
            <a:lvl5pPr marL="1701800" indent="-446088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PRESENTATIETITEL IN KAPITALEN TOEVOEGEN</a:t>
            </a:r>
            <a:br>
              <a:rPr lang="nl-NL"/>
            </a:br>
            <a:r>
              <a:rPr lang="nl-NL"/>
              <a:t>(4 REGELS MAX)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C7C37D4-05E7-4D8B-FEE7-D6FB0654A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169371"/>
            <a:ext cx="5400675" cy="96975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None/>
              <a:defRPr sz="16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 ondertitel hier invoeren </a:t>
            </a:r>
            <a:br>
              <a:rPr lang="nl-NL"/>
            </a:br>
            <a:r>
              <a:rPr lang="nl-NL"/>
              <a:t>(2 regels max)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BBDF6AF-B262-3051-1F7F-DDCC2265FF35}"/>
              </a:ext>
            </a:extLst>
          </p:cNvPr>
          <p:cNvSpPr/>
          <p:nvPr userDrawn="1"/>
        </p:nvSpPr>
        <p:spPr>
          <a:xfrm>
            <a:off x="0" y="0"/>
            <a:ext cx="90000" cy="6858000"/>
          </a:xfrm>
          <a:prstGeom prst="rect">
            <a:avLst/>
          </a:prstGeom>
          <a:solidFill>
            <a:srgbClr val="CEB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endParaRPr lang="nl-NL" sz="1200" err="1"/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9F821D6D-2114-275B-9E61-34A74267DF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883" y="534947"/>
            <a:ext cx="1653617" cy="3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80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jdelijke aanduiding voor afbeelding 120">
            <a:extLst>
              <a:ext uri="{FF2B5EF4-FFF2-40B4-BE49-F238E27FC236}">
                <a16:creationId xmlns:a16="http://schemas.microsoft.com/office/drawing/2014/main" id="{ADF69521-B836-08F7-8BD6-0347DD8BD3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000" y="0"/>
            <a:ext cx="12102000" cy="6858000"/>
          </a:xfrm>
          <a:custGeom>
            <a:avLst/>
            <a:gdLst>
              <a:gd name="connsiteX0" fmla="*/ 507929 w 12102000"/>
              <a:gd name="connsiteY0" fmla="*/ 232012 h 6858000"/>
              <a:gd name="connsiteX1" fmla="*/ 297814 w 12102000"/>
              <a:gd name="connsiteY1" fmla="*/ 442127 h 6858000"/>
              <a:gd name="connsiteX2" fmla="*/ 297814 w 12102000"/>
              <a:gd name="connsiteY2" fmla="*/ 6422697 h 6858000"/>
              <a:gd name="connsiteX3" fmla="*/ 507929 w 12102000"/>
              <a:gd name="connsiteY3" fmla="*/ 6632812 h 6858000"/>
              <a:gd name="connsiteX4" fmla="*/ 6130691 w 12102000"/>
              <a:gd name="connsiteY4" fmla="*/ 6632812 h 6858000"/>
              <a:gd name="connsiteX5" fmla="*/ 6340806 w 12102000"/>
              <a:gd name="connsiteY5" fmla="*/ 6422697 h 6858000"/>
              <a:gd name="connsiteX6" fmla="*/ 6340806 w 12102000"/>
              <a:gd name="connsiteY6" fmla="*/ 442127 h 6858000"/>
              <a:gd name="connsiteX7" fmla="*/ 6130691 w 12102000"/>
              <a:gd name="connsiteY7" fmla="*/ 232012 h 6858000"/>
              <a:gd name="connsiteX8" fmla="*/ 0 w 12102000"/>
              <a:gd name="connsiteY8" fmla="*/ 0 h 6858000"/>
              <a:gd name="connsiteX9" fmla="*/ 12102000 w 12102000"/>
              <a:gd name="connsiteY9" fmla="*/ 0 h 6858000"/>
              <a:gd name="connsiteX10" fmla="*/ 12102000 w 12102000"/>
              <a:gd name="connsiteY10" fmla="*/ 6858000 h 6858000"/>
              <a:gd name="connsiteX11" fmla="*/ 0 w 1210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02000" h="6858000">
                <a:moveTo>
                  <a:pt x="507929" y="232012"/>
                </a:moveTo>
                <a:cubicBezTo>
                  <a:pt x="391886" y="232012"/>
                  <a:pt x="297814" y="326084"/>
                  <a:pt x="297814" y="442127"/>
                </a:cubicBezTo>
                <a:lnTo>
                  <a:pt x="297814" y="6422697"/>
                </a:lnTo>
                <a:cubicBezTo>
                  <a:pt x="297814" y="6538740"/>
                  <a:pt x="391886" y="6632812"/>
                  <a:pt x="507929" y="6632812"/>
                </a:cubicBezTo>
                <a:lnTo>
                  <a:pt x="6130691" y="6632812"/>
                </a:lnTo>
                <a:cubicBezTo>
                  <a:pt x="6246734" y="6632812"/>
                  <a:pt x="6340806" y="6538740"/>
                  <a:pt x="6340806" y="6422697"/>
                </a:cubicBezTo>
                <a:lnTo>
                  <a:pt x="6340806" y="442127"/>
                </a:lnTo>
                <a:cubicBezTo>
                  <a:pt x="6340806" y="326084"/>
                  <a:pt x="6246734" y="232012"/>
                  <a:pt x="6130691" y="232012"/>
                </a:cubicBezTo>
                <a:close/>
                <a:moveTo>
                  <a:pt x="0" y="0"/>
                </a:moveTo>
                <a:lnTo>
                  <a:pt x="12102000" y="0"/>
                </a:lnTo>
                <a:lnTo>
                  <a:pt x="1210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om een afbeelding in te voegen›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54EA623-E834-7052-004D-8A8F519414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1808164"/>
            <a:ext cx="5400675" cy="308430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719138" indent="-452438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2pPr>
            <a:lvl3pPr marL="982663" indent="-446088">
              <a:lnSpc>
                <a:spcPct val="100000"/>
              </a:lnSpc>
              <a:buClr>
                <a:schemeClr val="bg1"/>
              </a:buClr>
              <a:tabLst>
                <a:tab pos="896938" algn="l"/>
              </a:tabLst>
              <a:defRPr sz="4800" b="1">
                <a:solidFill>
                  <a:schemeClr val="bg1"/>
                </a:solidFill>
                <a:latin typeface="+mj-lt"/>
              </a:defRPr>
            </a:lvl3pPr>
            <a:lvl4pPr marL="1346200" indent="-447675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4pPr>
            <a:lvl5pPr marL="1701800" indent="-446088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PRESENTATIETITEL IN KAPITALEN TOEVOEGEN</a:t>
            </a:r>
            <a:br>
              <a:rPr lang="nl-NL"/>
            </a:br>
            <a:r>
              <a:rPr lang="nl-NL"/>
              <a:t>(4 REGELS MAX)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C7C37D4-05E7-4D8B-FEE7-D6FB0654A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169371"/>
            <a:ext cx="5400675" cy="96975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None/>
              <a:defRPr sz="16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 ondertitel hier invoeren </a:t>
            </a:r>
            <a:br>
              <a:rPr lang="nl-NL"/>
            </a:br>
            <a:r>
              <a:rPr lang="nl-NL"/>
              <a:t>(2 regels max)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BBDF6AF-B262-3051-1F7F-DDCC2265FF35}"/>
              </a:ext>
            </a:extLst>
          </p:cNvPr>
          <p:cNvSpPr/>
          <p:nvPr userDrawn="1"/>
        </p:nvSpPr>
        <p:spPr>
          <a:xfrm>
            <a:off x="0" y="0"/>
            <a:ext cx="90000" cy="6858000"/>
          </a:xfrm>
          <a:prstGeom prst="rect">
            <a:avLst/>
          </a:prstGeom>
          <a:solidFill>
            <a:srgbClr val="CEB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endParaRPr lang="nl-NL" sz="1200" err="1"/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9F821D6D-2114-275B-9E61-34A74267DF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883" y="534947"/>
            <a:ext cx="1653617" cy="3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5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jdelijke aanduiding voor afbeelding 120">
            <a:extLst>
              <a:ext uri="{FF2B5EF4-FFF2-40B4-BE49-F238E27FC236}">
                <a16:creationId xmlns:a16="http://schemas.microsoft.com/office/drawing/2014/main" id="{ADF69521-B836-08F7-8BD6-0347DD8BD3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000" y="0"/>
            <a:ext cx="12102000" cy="6858000"/>
          </a:xfrm>
          <a:custGeom>
            <a:avLst/>
            <a:gdLst>
              <a:gd name="connsiteX0" fmla="*/ 507929 w 12102000"/>
              <a:gd name="connsiteY0" fmla="*/ 232012 h 6858000"/>
              <a:gd name="connsiteX1" fmla="*/ 297814 w 12102000"/>
              <a:gd name="connsiteY1" fmla="*/ 442127 h 6858000"/>
              <a:gd name="connsiteX2" fmla="*/ 297814 w 12102000"/>
              <a:gd name="connsiteY2" fmla="*/ 6422697 h 6858000"/>
              <a:gd name="connsiteX3" fmla="*/ 507929 w 12102000"/>
              <a:gd name="connsiteY3" fmla="*/ 6632812 h 6858000"/>
              <a:gd name="connsiteX4" fmla="*/ 6130691 w 12102000"/>
              <a:gd name="connsiteY4" fmla="*/ 6632812 h 6858000"/>
              <a:gd name="connsiteX5" fmla="*/ 6340806 w 12102000"/>
              <a:gd name="connsiteY5" fmla="*/ 6422697 h 6858000"/>
              <a:gd name="connsiteX6" fmla="*/ 6340806 w 12102000"/>
              <a:gd name="connsiteY6" fmla="*/ 442127 h 6858000"/>
              <a:gd name="connsiteX7" fmla="*/ 6130691 w 12102000"/>
              <a:gd name="connsiteY7" fmla="*/ 232012 h 6858000"/>
              <a:gd name="connsiteX8" fmla="*/ 0 w 12102000"/>
              <a:gd name="connsiteY8" fmla="*/ 0 h 6858000"/>
              <a:gd name="connsiteX9" fmla="*/ 12102000 w 12102000"/>
              <a:gd name="connsiteY9" fmla="*/ 0 h 6858000"/>
              <a:gd name="connsiteX10" fmla="*/ 12102000 w 12102000"/>
              <a:gd name="connsiteY10" fmla="*/ 6858000 h 6858000"/>
              <a:gd name="connsiteX11" fmla="*/ 0 w 1210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02000" h="6858000">
                <a:moveTo>
                  <a:pt x="507929" y="232012"/>
                </a:moveTo>
                <a:cubicBezTo>
                  <a:pt x="391886" y="232012"/>
                  <a:pt x="297814" y="326084"/>
                  <a:pt x="297814" y="442127"/>
                </a:cubicBezTo>
                <a:lnTo>
                  <a:pt x="297814" y="6422697"/>
                </a:lnTo>
                <a:cubicBezTo>
                  <a:pt x="297814" y="6538740"/>
                  <a:pt x="391886" y="6632812"/>
                  <a:pt x="507929" y="6632812"/>
                </a:cubicBezTo>
                <a:lnTo>
                  <a:pt x="6130691" y="6632812"/>
                </a:lnTo>
                <a:cubicBezTo>
                  <a:pt x="6246734" y="6632812"/>
                  <a:pt x="6340806" y="6538740"/>
                  <a:pt x="6340806" y="6422697"/>
                </a:cubicBezTo>
                <a:lnTo>
                  <a:pt x="6340806" y="442127"/>
                </a:lnTo>
                <a:cubicBezTo>
                  <a:pt x="6340806" y="326084"/>
                  <a:pt x="6246734" y="232012"/>
                  <a:pt x="6130691" y="232012"/>
                </a:cubicBezTo>
                <a:close/>
                <a:moveTo>
                  <a:pt x="0" y="0"/>
                </a:moveTo>
                <a:lnTo>
                  <a:pt x="12102000" y="0"/>
                </a:lnTo>
                <a:lnTo>
                  <a:pt x="1210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om een afbeelding in te voegen›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54EA623-E834-7052-004D-8A8F519414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1808164"/>
            <a:ext cx="5400675" cy="308430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719138" indent="-452438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2pPr>
            <a:lvl3pPr marL="982663" indent="-446088">
              <a:lnSpc>
                <a:spcPct val="100000"/>
              </a:lnSpc>
              <a:buClr>
                <a:schemeClr val="bg1"/>
              </a:buClr>
              <a:tabLst>
                <a:tab pos="896938" algn="l"/>
              </a:tabLst>
              <a:defRPr sz="4800" b="1">
                <a:solidFill>
                  <a:schemeClr val="bg1"/>
                </a:solidFill>
                <a:latin typeface="+mj-lt"/>
              </a:defRPr>
            </a:lvl3pPr>
            <a:lvl4pPr marL="1346200" indent="-447675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4pPr>
            <a:lvl5pPr marL="1701800" indent="-446088">
              <a:lnSpc>
                <a:spcPct val="100000"/>
              </a:lnSpc>
              <a:buClr>
                <a:schemeClr val="bg1"/>
              </a:buClr>
              <a:defRPr sz="4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PRESENTATIETITEL IN KAPITALEN TOEVOEGEN</a:t>
            </a:r>
            <a:br>
              <a:rPr lang="nl-NL"/>
            </a:br>
            <a:r>
              <a:rPr lang="nl-NL"/>
              <a:t>(4 REGELS MAX)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C7C37D4-05E7-4D8B-FEE7-D6FB0654A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169371"/>
            <a:ext cx="5400675" cy="96975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None/>
              <a:defRPr sz="16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Presentatie ondertitel hier invoeren </a:t>
            </a:r>
            <a:br>
              <a:rPr lang="nl-NL"/>
            </a:br>
            <a:r>
              <a:rPr lang="nl-NL"/>
              <a:t>(2 regels max)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BBDF6AF-B262-3051-1F7F-DDCC2265FF35}"/>
              </a:ext>
            </a:extLst>
          </p:cNvPr>
          <p:cNvSpPr/>
          <p:nvPr userDrawn="1"/>
        </p:nvSpPr>
        <p:spPr>
          <a:xfrm>
            <a:off x="0" y="0"/>
            <a:ext cx="90000" cy="6858000"/>
          </a:xfrm>
          <a:prstGeom prst="rect">
            <a:avLst/>
          </a:prstGeom>
          <a:solidFill>
            <a:srgbClr val="CEB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endParaRPr lang="nl-NL" sz="1200" err="1"/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9F821D6D-2114-275B-9E61-34A74267DF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883" y="534947"/>
            <a:ext cx="1653617" cy="3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42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D31944-AC97-DF46-A1B8-4C0BF87F6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25" y="761399"/>
            <a:ext cx="9002325" cy="1253402"/>
          </a:xfrm>
          <a:prstGeom prst="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 vert="horz" wrap="square" lIns="0" tIns="144000" rIns="0" bIns="0" rtlCol="0" anchor="t">
            <a:spAutoFit/>
          </a:bodyPr>
          <a:lstStyle/>
          <a:p>
            <a:r>
              <a:rPr lang="nl-NL"/>
              <a:t>Klik om een titel toe te voegen </a:t>
            </a:r>
            <a:br>
              <a:rPr lang="nl-NL"/>
            </a:br>
            <a:r>
              <a:rPr lang="nl-NL"/>
              <a:t>(2 regels max)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572A5-573A-4F05-BD9A-51C4D8516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125" y="2482808"/>
            <a:ext cx="10947014" cy="36465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basic </a:t>
            </a:r>
            <a:r>
              <a:rPr lang="nl-NL" err="1"/>
              <a:t>text</a:t>
            </a:r>
            <a:r>
              <a:rPr lang="nl-NL"/>
              <a:t> here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2A981E44-7035-4C56-0B17-689768D6272E}"/>
              </a:ext>
            </a:extLst>
          </p:cNvPr>
          <p:cNvSpPr txBox="1">
            <a:spLocks/>
          </p:cNvSpPr>
          <p:nvPr userDrawn="1"/>
        </p:nvSpPr>
        <p:spPr>
          <a:xfrm>
            <a:off x="694125" y="6462000"/>
            <a:ext cx="641492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NL"/>
            </a:defPPr>
            <a:lvl1pPr marL="0" algn="r" defTabSz="914400" rtl="0" eaLnBrk="1" latinLnBrk="0" hangingPunct="1">
              <a:defRPr lang="nl-NL" sz="1100" kern="1200" smtClean="0">
                <a:solidFill>
                  <a:schemeClr val="accent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6BA50-4886-274E-9A43-C9C3E2A754F2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1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EFE63BC-FF70-BEAC-6B45-DA5FB08BE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4124" y="390637"/>
            <a:ext cx="4891759" cy="18256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Presentatie titel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458BE171-9BC3-956A-F875-15E1F817115B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62557" y="6480000"/>
            <a:ext cx="270000" cy="14381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1FE5D8-402D-178C-E9A9-B5E05029C90A}"/>
              </a:ext>
            </a:extLst>
          </p:cNvPr>
          <p:cNvSpPr/>
          <p:nvPr userDrawn="1"/>
        </p:nvSpPr>
        <p:spPr>
          <a:xfrm>
            <a:off x="0" y="0"/>
            <a:ext cx="90000" cy="6858000"/>
          </a:xfrm>
          <a:prstGeom prst="rect">
            <a:avLst/>
          </a:prstGeom>
          <a:solidFill>
            <a:srgbClr val="CEB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endParaRPr lang="nl-NL" sz="1200" err="1"/>
          </a:p>
        </p:txBody>
      </p:sp>
    </p:spTree>
    <p:extLst>
      <p:ext uri="{BB962C8B-B14F-4D97-AF65-F5344CB8AC3E}">
        <p14:creationId xmlns:p14="http://schemas.microsoft.com/office/powerpoint/2010/main" val="67790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85" r:id="rId3"/>
    <p:sldLayoutId id="2147483883" r:id="rId4"/>
    <p:sldLayoutId id="2147483881" r:id="rId5"/>
    <p:sldLayoutId id="2147483909" r:id="rId6"/>
    <p:sldLayoutId id="2147483880" r:id="rId7"/>
    <p:sldLayoutId id="2147483882" r:id="rId8"/>
    <p:sldLayoutId id="2147483820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0975" marR="0" indent="-180975" algn="l" defTabSz="914400" rtl="0" eaLnBrk="1" fontAlgn="auto" latinLnBrk="0" hangingPunct="1">
        <a:lnSpc>
          <a:spcPct val="120000"/>
        </a:lnSpc>
        <a:spcBef>
          <a:spcPts val="1000"/>
        </a:spcBef>
        <a:spcAft>
          <a:spcPts val="0"/>
        </a:spcAft>
        <a:buClr>
          <a:schemeClr val="accent2"/>
        </a:buClr>
        <a:buSzTx/>
        <a:buFont typeface="Arial" panose="020B0604020202020204" pitchFamily="34" charset="0"/>
        <a:buChar char="•"/>
        <a:tabLst/>
        <a:defRPr sz="1400" b="0" i="0" kern="1200" spc="50" baseline="0">
          <a:solidFill>
            <a:schemeClr val="accent2"/>
          </a:solidFill>
          <a:latin typeface="+mn-lt"/>
          <a:ea typeface="+mn-ea"/>
          <a:cs typeface="Arial" panose="020B0604020202020204" pitchFamily="34" charset="0"/>
        </a:defRPr>
      </a:lvl1pPr>
      <a:lvl2pPr marL="449263" indent="-182563" algn="l" defTabSz="914400" rtl="0" eaLnBrk="1" latinLnBrk="0" hangingPunct="1">
        <a:lnSpc>
          <a:spcPct val="12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Arial" panose="020B0604020202020204" pitchFamily="34" charset="0"/>
        </a:defRPr>
      </a:lvl2pPr>
      <a:lvl3pPr marL="715963" indent="-179388" algn="l" defTabSz="914400" rtl="0" eaLnBrk="1" latinLnBrk="0" hangingPunct="1">
        <a:lnSpc>
          <a:spcPct val="12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–"/>
        <a:tabLst>
          <a:tab pos="715963" algn="l"/>
        </a:tabLst>
        <a:defRPr sz="1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77913" indent="-179388" algn="l" defTabSz="914400" rtl="0" eaLnBrk="1" latinLnBrk="0" hangingPunct="1">
        <a:lnSpc>
          <a:spcPct val="12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435100" indent="-179388" algn="l" defTabSz="914400" rtl="0" eaLnBrk="1" latinLnBrk="0" hangingPunct="1">
        <a:lnSpc>
          <a:spcPct val="12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61">
          <p15:clr>
            <a:srgbClr val="F26B43"/>
          </p15:clr>
        </p15:guide>
        <p15:guide id="2" orient="horz" pos="482">
          <p15:clr>
            <a:srgbClr val="F26B43"/>
          </p15:clr>
        </p15:guide>
        <p15:guide id="3" pos="438">
          <p15:clr>
            <a:srgbClr val="F26B43"/>
          </p15:clr>
        </p15:guide>
        <p15:guide id="4" pos="7333">
          <p15:clr>
            <a:srgbClr val="F26B43"/>
          </p15:clr>
        </p15:guide>
        <p15:guide id="5" orient="horz" pos="15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D31944-AC97-DF46-A1B8-4C0BF87F6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25" y="761399"/>
            <a:ext cx="9002325" cy="1253402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 vert="horz" wrap="square" lIns="0" tIns="144000" rIns="0" bIns="0" rtlCol="0" anchor="t">
            <a:spAutoFit/>
          </a:bodyPr>
          <a:lstStyle/>
          <a:p>
            <a:r>
              <a:rPr lang="nl-NL"/>
              <a:t>Klik om een titel toe te voegen </a:t>
            </a:r>
            <a:br>
              <a:rPr lang="nl-NL"/>
            </a:br>
            <a:r>
              <a:rPr lang="nl-NL"/>
              <a:t>(2 regels max)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572A5-573A-4F05-BD9A-51C4D8516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125" y="2482808"/>
            <a:ext cx="10947014" cy="36465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basic </a:t>
            </a:r>
            <a:r>
              <a:rPr lang="nl-NL" err="1"/>
              <a:t>text</a:t>
            </a:r>
            <a:r>
              <a:rPr lang="nl-NL"/>
              <a:t> here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2A981E44-7035-4C56-0B17-689768D6272E}"/>
              </a:ext>
            </a:extLst>
          </p:cNvPr>
          <p:cNvSpPr txBox="1">
            <a:spLocks/>
          </p:cNvSpPr>
          <p:nvPr userDrawn="1"/>
        </p:nvSpPr>
        <p:spPr>
          <a:xfrm>
            <a:off x="694125" y="6462000"/>
            <a:ext cx="641492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NL"/>
            </a:defPPr>
            <a:lvl1pPr marL="0" algn="r" defTabSz="914400" rtl="0" eaLnBrk="1" latinLnBrk="0" hangingPunct="1">
              <a:defRPr lang="nl-NL" sz="1100" kern="1200" smtClean="0">
                <a:solidFill>
                  <a:schemeClr val="accent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6BA50-4886-274E-9A43-C9C3E2A754F2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1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EFE63BC-FF70-BEAC-6B45-DA5FB08BE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4124" y="390637"/>
            <a:ext cx="4891759" cy="18256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Presentatie titel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458BE171-9BC3-956A-F875-15E1F817115B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62557" y="6480000"/>
            <a:ext cx="270000" cy="14381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1FE5D8-402D-178C-E9A9-B5E05029C90A}"/>
              </a:ext>
            </a:extLst>
          </p:cNvPr>
          <p:cNvSpPr/>
          <p:nvPr userDrawn="1"/>
        </p:nvSpPr>
        <p:spPr>
          <a:xfrm>
            <a:off x="0" y="0"/>
            <a:ext cx="90000" cy="6858000"/>
          </a:xfrm>
          <a:prstGeom prst="rect">
            <a:avLst/>
          </a:prstGeom>
          <a:solidFill>
            <a:srgbClr val="CEB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endParaRPr lang="nl-NL" sz="1200" err="1"/>
          </a:p>
        </p:txBody>
      </p:sp>
    </p:spTree>
    <p:extLst>
      <p:ext uri="{BB962C8B-B14F-4D97-AF65-F5344CB8AC3E}">
        <p14:creationId xmlns:p14="http://schemas.microsoft.com/office/powerpoint/2010/main" val="322603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5" r:id="rId2"/>
    <p:sldLayoutId id="2147483900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0975" marR="0" indent="-180975" algn="l" defTabSz="914400" rtl="0" eaLnBrk="1" fontAlgn="auto" latinLnBrk="0" hangingPunct="1">
        <a:lnSpc>
          <a:spcPct val="120000"/>
        </a:lnSpc>
        <a:spcBef>
          <a:spcPts val="1000"/>
        </a:spcBef>
        <a:spcAft>
          <a:spcPts val="0"/>
        </a:spcAft>
        <a:buClr>
          <a:schemeClr val="accent2"/>
        </a:buClr>
        <a:buSzTx/>
        <a:buFont typeface="Arial" panose="020B0604020202020204" pitchFamily="34" charset="0"/>
        <a:buChar char="•"/>
        <a:tabLst/>
        <a:defRPr sz="1400" b="0" i="0" kern="1200" spc="50" baseline="0">
          <a:solidFill>
            <a:schemeClr val="accent2"/>
          </a:solidFill>
          <a:latin typeface="+mn-lt"/>
          <a:ea typeface="+mn-ea"/>
          <a:cs typeface="Arial" panose="020B0604020202020204" pitchFamily="34" charset="0"/>
        </a:defRPr>
      </a:lvl1pPr>
      <a:lvl2pPr marL="449263" indent="-182563" algn="l" defTabSz="914400" rtl="0" eaLnBrk="1" latinLnBrk="0" hangingPunct="1">
        <a:lnSpc>
          <a:spcPct val="12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Arial" panose="020B0604020202020204" pitchFamily="34" charset="0"/>
        </a:defRPr>
      </a:lvl2pPr>
      <a:lvl3pPr marL="715963" indent="-179388" algn="l" defTabSz="914400" rtl="0" eaLnBrk="1" latinLnBrk="0" hangingPunct="1">
        <a:lnSpc>
          <a:spcPct val="12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–"/>
        <a:tabLst>
          <a:tab pos="715963" algn="l"/>
        </a:tabLst>
        <a:defRPr sz="1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77913" indent="-179388" algn="l" defTabSz="914400" rtl="0" eaLnBrk="1" latinLnBrk="0" hangingPunct="1">
        <a:lnSpc>
          <a:spcPct val="12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435100" indent="-179388" algn="l" defTabSz="914400" rtl="0" eaLnBrk="1" latinLnBrk="0" hangingPunct="1">
        <a:lnSpc>
          <a:spcPct val="12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61">
          <p15:clr>
            <a:srgbClr val="F26B43"/>
          </p15:clr>
        </p15:guide>
        <p15:guide id="2" orient="horz" pos="482">
          <p15:clr>
            <a:srgbClr val="F26B43"/>
          </p15:clr>
        </p15:guide>
        <p15:guide id="3" pos="438">
          <p15:clr>
            <a:srgbClr val="F26B43"/>
          </p15:clr>
        </p15:guide>
        <p15:guide id="4" pos="7333">
          <p15:clr>
            <a:srgbClr val="F26B43"/>
          </p15:clr>
        </p15:guide>
        <p15:guide id="5" orient="horz" pos="15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145EDF-EEC5-301E-32A6-AD8F63EF3A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Arbeidsmarktupdate – juni - 2026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F31FFC-1B58-F3B8-4D63-256B0EF80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6" y="1702849"/>
            <a:ext cx="5483226" cy="221599"/>
          </a:xfrm>
        </p:spPr>
        <p:txBody>
          <a:bodyPr/>
          <a:lstStyle/>
          <a:p>
            <a:r>
              <a:rPr lang="nl-NL" dirty="0"/>
              <a:t>Trendbeeld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C0D881-8856-6395-AA31-CC0B8F4656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325" y="2060036"/>
            <a:ext cx="5483225" cy="418096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arbeidsmarkt ontspant, maar specialistisch talent blijft schaars.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Europa stagneert, terwijl Noord-Amerika groeit.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Het aandeel zzp'ers neemt verder af.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Tarieven blijven stijgen ondanks minder vacatures.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Verschillen tussen beroepsgroepen worden steeds groter.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C3EF593E-3E13-ED72-E926-EBB0B1E71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25" y="761399"/>
            <a:ext cx="5483225" cy="699404"/>
          </a:xfrm>
        </p:spPr>
        <p:txBody>
          <a:bodyPr/>
          <a:lstStyle/>
          <a:p>
            <a:r>
              <a:rPr lang="nl-NL" dirty="0"/>
              <a:t>ARBEIDSMARKT 2026</a:t>
            </a:r>
          </a:p>
        </p:txBody>
      </p:sp>
      <p:pic>
        <p:nvPicPr>
          <p:cNvPr id="12" name="Tijdelijke aanduiding voor afbeelding 11" descr="Headfirst_Beeldenbank_Jitske_260119123926.jpg">
            <a:extLst>
              <a:ext uri="{FF2B5EF4-FFF2-40B4-BE49-F238E27FC236}">
                <a16:creationId xmlns:a16="http://schemas.microsoft.com/office/drawing/2014/main" id="{E97AAACC-3CC6-2F00-070D-CFC70AE04F9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4896" t="183" r="10848" b="-13"/>
          <a:stretch>
            <a:fillRect/>
          </a:stretch>
        </p:blipFill>
        <p:spPr>
          <a:xfrm>
            <a:off x="6388897" y="756140"/>
            <a:ext cx="5174579" cy="5358212"/>
          </a:xfrm>
        </p:spPr>
      </p:pic>
    </p:spTree>
    <p:extLst>
      <p:ext uri="{BB962C8B-B14F-4D97-AF65-F5344CB8AC3E}">
        <p14:creationId xmlns:p14="http://schemas.microsoft.com/office/powerpoint/2010/main" val="2848645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D775B-8C21-64DF-B87B-7F7DD720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FE553E-0A20-ADB5-B231-B2086FDDF0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Arbeidsmarktupdate – juni - 2026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00059F-13AE-4B13-5F9A-4562073D1C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Trendbeeld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C978A2-A511-E8A3-3FE7-12AFD90D8C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Het aandeel zelfstandig professionals daalde van 37% naar 33%.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daling is vooral zichtbaar in de private sector (naar 32%).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 de publieke sector blijft de inzet van zelfstandigen relatief stabiel (op 35%).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overheid blijft een belangrijke opdrachtgever voor zelfstandig professionals.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D85591-099F-8D82-198C-640D45A2F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25" y="761399"/>
            <a:ext cx="10154388" cy="699404"/>
          </a:xfrm>
        </p:spPr>
        <p:txBody>
          <a:bodyPr/>
          <a:lstStyle/>
          <a:p>
            <a:r>
              <a:rPr lang="nl-NL" dirty="0"/>
              <a:t>INHUUR VIA LEVERANCIERS STIJGT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A720366-313D-C6B2-2000-DDB013103EE7}"/>
              </a:ext>
            </a:extLst>
          </p:cNvPr>
          <p:cNvSpPr txBox="1"/>
          <p:nvPr/>
        </p:nvSpPr>
        <p:spPr>
          <a:xfrm>
            <a:off x="694124" y="2831043"/>
            <a:ext cx="848048" cy="206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r>
              <a:rPr lang="en-GB" sz="1200" b="1" dirty="0">
                <a:solidFill>
                  <a:schemeClr val="accent2"/>
                </a:solidFill>
              </a:rPr>
              <a:t>Totaal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E282F48-A55A-20A0-64B6-0EE0E265D8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4" t="14638" b="18364"/>
          <a:stretch>
            <a:fillRect/>
          </a:stretch>
        </p:blipFill>
        <p:spPr>
          <a:xfrm>
            <a:off x="1542172" y="2457450"/>
            <a:ext cx="6326096" cy="11423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61FB48E-7038-9426-F25F-B8B0E580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9" t="20489" b="9082"/>
          <a:stretch>
            <a:fillRect/>
          </a:stretch>
        </p:blipFill>
        <p:spPr>
          <a:xfrm>
            <a:off x="1542172" y="3745094"/>
            <a:ext cx="6326096" cy="1055102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AA63F8B-EADC-0E92-BBD5-7AF5734CD711}"/>
              </a:ext>
            </a:extLst>
          </p:cNvPr>
          <p:cNvSpPr txBox="1"/>
          <p:nvPr/>
        </p:nvSpPr>
        <p:spPr>
          <a:xfrm>
            <a:off x="694124" y="4114460"/>
            <a:ext cx="848048" cy="206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r>
              <a:rPr lang="en-GB" sz="1200" b="1" dirty="0">
                <a:solidFill>
                  <a:schemeClr val="accent2"/>
                </a:solidFill>
              </a:rPr>
              <a:t>Private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56BBF9A-F98D-CB5D-7381-E9DBFA5432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41" t="17644"/>
          <a:stretch>
            <a:fillRect/>
          </a:stretch>
        </p:blipFill>
        <p:spPr>
          <a:xfrm>
            <a:off x="1542172" y="5169562"/>
            <a:ext cx="6326096" cy="122074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E60CA60-4AE9-7E27-C934-618D03C16635}"/>
              </a:ext>
            </a:extLst>
          </p:cNvPr>
          <p:cNvSpPr txBox="1"/>
          <p:nvPr/>
        </p:nvSpPr>
        <p:spPr>
          <a:xfrm>
            <a:off x="694124" y="5573082"/>
            <a:ext cx="848048" cy="206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r>
              <a:rPr lang="nl-NL" sz="1200" b="1" noProof="0" dirty="0">
                <a:solidFill>
                  <a:schemeClr val="accent2"/>
                </a:solidFill>
              </a:rPr>
              <a:t>Publiek</a:t>
            </a:r>
          </a:p>
        </p:txBody>
      </p:sp>
    </p:spTree>
    <p:extLst>
      <p:ext uri="{BB962C8B-B14F-4D97-AF65-F5344CB8AC3E}">
        <p14:creationId xmlns:p14="http://schemas.microsoft.com/office/powerpoint/2010/main" val="1578767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5C21E-F645-3D7C-6192-12262AB46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267FDED-AA2F-77BC-B9BF-E3CB13A4CF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Arbeidsmarktupdate – juni - 2026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C6E208-E9DA-A5AB-00C3-B0ED7B5C8C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4124" y="2424713"/>
            <a:ext cx="3361138" cy="221599"/>
          </a:xfrm>
        </p:spPr>
        <p:txBody>
          <a:bodyPr/>
          <a:lstStyle/>
          <a:p>
            <a:r>
              <a:rPr lang="nl-NL" dirty="0"/>
              <a:t>Trendbeeld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20175C-E898-26B8-A0DD-41C6A438D9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124" y="2781900"/>
            <a:ext cx="3361138" cy="331470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tarieven stegen in Q1 2026 opnieuw ten opzichte van een jaar eerder.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grootste stijging is zichtbaar bij zelfstandig professionals.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Ook tarieven van leveranciers en detacheerders blijven toenemen.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Tariefgroei zet door, ondanks een afnemend aantal vacatures.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C1F09E-BBF8-48D7-B5E3-49B067615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25" y="761399"/>
            <a:ext cx="10154388" cy="699404"/>
          </a:xfrm>
        </p:spPr>
        <p:txBody>
          <a:bodyPr/>
          <a:lstStyle/>
          <a:p>
            <a:r>
              <a:rPr lang="nl-NL" dirty="0"/>
              <a:t>TARIEVEN BLIJVEN STIJGEN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F7DE329-8879-982D-85C0-199D5070B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239" y="2424713"/>
            <a:ext cx="6783001" cy="30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30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9CB61-33E5-B4FA-45B9-F37D138F5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2825736-10B4-218F-489A-BA8753FFE3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Arbeidsmarktupdate – juni - 2026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1BF623-72BF-6F76-FE97-BF9451F57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Trendbeeld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C467A9-5964-AF20-7704-1074901644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tariefontwikkeling verschilt sterk per beroepsgroep.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ICT-professionals laten opnieuw een stevige tariefstijging zien.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Legal-professionals kennen de sterkste stijging.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 administratie, klantenservice en </a:t>
            </a:r>
            <a:r>
              <a:rPr lang="nl-NL" dirty="0" err="1"/>
              <a:t>marcom</a:t>
            </a:r>
            <a:r>
              <a:rPr lang="nl-NL" dirty="0"/>
              <a:t> blijft de tariefontwikkeling achter.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747A3F-A6A8-B918-6AF6-9835ED71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25" y="761399"/>
            <a:ext cx="10154388" cy="699404"/>
          </a:xfrm>
        </p:spPr>
        <p:txBody>
          <a:bodyPr/>
          <a:lstStyle/>
          <a:p>
            <a:r>
              <a:rPr lang="nl-NL" dirty="0"/>
              <a:t>TARIEVEN PER BEROEPSGROEP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86C6227-D039-EDE9-4062-4DE0E2666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24" y="2457450"/>
            <a:ext cx="6629954" cy="350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5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1C405-149E-A167-32DC-4858FD74E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4E36855-A81F-3893-8440-74CE262BBE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Arbeidsmarktupdate – juni - 2026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AC8F15-CBA5-BC34-CD8B-20CFD13E1B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4124" y="2424713"/>
            <a:ext cx="3361138" cy="221599"/>
          </a:xfrm>
        </p:spPr>
        <p:txBody>
          <a:bodyPr/>
          <a:lstStyle/>
          <a:p>
            <a:r>
              <a:rPr lang="nl-NL" dirty="0"/>
              <a:t>Trendbeeld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144254-E2A6-FE53-6BFA-9363BE42A8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124" y="2781900"/>
            <a:ext cx="3361138" cy="331470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beschikbaarheid van kandidaten neemt toe.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Over vrijwel alle vakgebieden is de wervingshaalbaarheid hoog.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verschillen tussen functies blijven groot.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Data Engineers en IT Security-specialisten blijven moeilijk te vinden, terwijl Scrum Masters en Data Analisten beter beschikbaar zijn.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FEFCDE-5650-6BB4-BAEA-CD5E19460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25" y="761399"/>
            <a:ext cx="10154388" cy="699404"/>
          </a:xfrm>
        </p:spPr>
        <p:txBody>
          <a:bodyPr/>
          <a:lstStyle/>
          <a:p>
            <a:r>
              <a:rPr lang="nl-NL" dirty="0"/>
              <a:t>WERVINGSHAALBAARHEID IS GOED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BA98F1A-F0B5-02B2-C2D5-13BB57342E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92"/>
          <a:stretch>
            <a:fillRect/>
          </a:stretch>
        </p:blipFill>
        <p:spPr>
          <a:xfrm>
            <a:off x="6402465" y="1663036"/>
            <a:ext cx="5227353" cy="209528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0BFCD23-5D68-4668-1028-A905AA381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465" y="4082537"/>
            <a:ext cx="5401876" cy="211883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2F8E04B-4061-78B4-5E41-C72221D31158}"/>
              </a:ext>
            </a:extLst>
          </p:cNvPr>
          <p:cNvSpPr txBox="1"/>
          <p:nvPr/>
        </p:nvSpPr>
        <p:spPr>
          <a:xfrm>
            <a:off x="5436788" y="2590036"/>
            <a:ext cx="848048" cy="2412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r>
              <a:rPr lang="en-GB" sz="1400" b="1" dirty="0">
                <a:solidFill>
                  <a:schemeClr val="accent2"/>
                </a:solidFill>
              </a:rPr>
              <a:t>Totaal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5D2654A-A5B8-EDEA-3A1D-C442D1C19323}"/>
              </a:ext>
            </a:extLst>
          </p:cNvPr>
          <p:cNvSpPr txBox="1"/>
          <p:nvPr/>
        </p:nvSpPr>
        <p:spPr>
          <a:xfrm>
            <a:off x="5436788" y="4900671"/>
            <a:ext cx="848048" cy="2412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r>
              <a:rPr lang="en-GB" sz="1400" b="1" dirty="0">
                <a:solidFill>
                  <a:schemeClr val="accent2"/>
                </a:solidFill>
              </a:rPr>
              <a:t>ICT</a:t>
            </a:r>
          </a:p>
        </p:txBody>
      </p:sp>
    </p:spTree>
    <p:extLst>
      <p:ext uri="{BB962C8B-B14F-4D97-AF65-F5344CB8AC3E}">
        <p14:creationId xmlns:p14="http://schemas.microsoft.com/office/powerpoint/2010/main" val="2892128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3496E-B3FF-9999-8EC7-5639102E8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4A758A3-FD0D-E56F-7CE0-FBE55048BD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Arbeidsmarktupdate – juni - 2026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6A7E06-6AA4-4306-96C8-E15A89AC16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Trendbeeld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2FCD89-3E84-D814-9101-22D13E073C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Voor </a:t>
            </a:r>
            <a:r>
              <a:rPr lang="nl-NL" dirty="0" err="1"/>
              <a:t>marcom</a:t>
            </a:r>
            <a:r>
              <a:rPr lang="nl-NL" dirty="0"/>
              <a:t>-profielen is de wervingshaalbaarheid hoog.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 installatie, reparatie en onderhoud blijft de </a:t>
            </a:r>
            <a:r>
              <a:rPr lang="nl-NL" dirty="0" err="1"/>
              <a:t>sourcingsdruk</a:t>
            </a:r>
            <a:r>
              <a:rPr lang="nl-NL" dirty="0"/>
              <a:t> hoog.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verschillen tussen beroepsgroepen nemen verder toe.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 technische vakgebieden blijft schaarste een uitdaging.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40711A-BDD9-FC4E-747E-DB562B92F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25" y="761399"/>
            <a:ext cx="10154388" cy="699404"/>
          </a:xfrm>
        </p:spPr>
        <p:txBody>
          <a:bodyPr/>
          <a:lstStyle/>
          <a:p>
            <a:r>
              <a:rPr lang="nl-NL" dirty="0"/>
              <a:t>SOURCINGSDRUK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A65CD4B-3C2A-F6C0-FEB4-F129936E1BE0}"/>
              </a:ext>
            </a:extLst>
          </p:cNvPr>
          <p:cNvSpPr txBox="1"/>
          <p:nvPr/>
        </p:nvSpPr>
        <p:spPr>
          <a:xfrm>
            <a:off x="694124" y="2612128"/>
            <a:ext cx="848048" cy="206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r>
              <a:rPr lang="en-GB" sz="1200" b="1" dirty="0">
                <a:solidFill>
                  <a:schemeClr val="accent2"/>
                </a:solidFill>
              </a:rPr>
              <a:t>Marcom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CDBEE3A-8032-EE96-7286-ADB57F553B5C}"/>
              </a:ext>
            </a:extLst>
          </p:cNvPr>
          <p:cNvSpPr txBox="1"/>
          <p:nvPr/>
        </p:nvSpPr>
        <p:spPr>
          <a:xfrm>
            <a:off x="694124" y="4968622"/>
            <a:ext cx="1222729" cy="650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r>
              <a:rPr lang="en-GB" sz="1200" b="1" dirty="0" err="1">
                <a:solidFill>
                  <a:schemeClr val="accent2"/>
                </a:solidFill>
              </a:rPr>
              <a:t>Installatie</a:t>
            </a:r>
            <a:r>
              <a:rPr lang="en-GB" sz="1200" b="1" dirty="0">
                <a:solidFill>
                  <a:schemeClr val="accent2"/>
                </a:solidFill>
              </a:rPr>
              <a:t>, reparative </a:t>
            </a:r>
            <a:r>
              <a:rPr lang="en-GB" sz="1200" b="1" dirty="0" err="1">
                <a:solidFill>
                  <a:schemeClr val="accent2"/>
                </a:solidFill>
              </a:rPr>
              <a:t>en</a:t>
            </a:r>
            <a:r>
              <a:rPr lang="en-GB" sz="1200" b="1" dirty="0">
                <a:solidFill>
                  <a:schemeClr val="accent2"/>
                </a:solidFill>
              </a:rPr>
              <a:t> </a:t>
            </a:r>
            <a:r>
              <a:rPr lang="en-GB" sz="1200" b="1" dirty="0" err="1">
                <a:solidFill>
                  <a:schemeClr val="accent2"/>
                </a:solidFill>
              </a:rPr>
              <a:t>onderhoud</a:t>
            </a:r>
            <a:endParaRPr lang="en-GB" sz="1200" b="1" dirty="0">
              <a:solidFill>
                <a:schemeClr val="accent2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45552DD-3639-710A-7747-4A3A183E7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853" y="1747120"/>
            <a:ext cx="5510939" cy="213503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732E981-0DFA-7D00-F92D-F285586F20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238"/>
          <a:stretch>
            <a:fillRect/>
          </a:stretch>
        </p:blipFill>
        <p:spPr>
          <a:xfrm>
            <a:off x="1916853" y="4177156"/>
            <a:ext cx="5510939" cy="223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05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7" descr="Afbeelding met persoon, overdekt, computer, computer&#10;&#10;Door AI gegenereerde inhoud is mogelijk onjuist.">
            <a:extLst>
              <a:ext uri="{FF2B5EF4-FFF2-40B4-BE49-F238E27FC236}">
                <a16:creationId xmlns:a16="http://schemas.microsoft.com/office/drawing/2014/main" id="{FE0FC8F6-A7CF-B554-2038-7B7858221C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519" b="7519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0E23E03-63F0-87CD-D3B4-683D2BC00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8339" y="761399"/>
            <a:ext cx="5482799" cy="1253402"/>
          </a:xfrm>
        </p:spPr>
        <p:txBody>
          <a:bodyPr/>
          <a:lstStyle/>
          <a:p>
            <a:r>
              <a:rPr lang="nl-NL" dirty="0"/>
              <a:t>VAN INZICHT</a:t>
            </a:r>
            <a:br>
              <a:rPr lang="nl-NL" dirty="0"/>
            </a:br>
            <a:r>
              <a:rPr lang="nl-NL" dirty="0"/>
              <a:t>NAAR ACTIE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A09725-4F27-C8E4-3448-55F786D63A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Arbeidsmarktupdate – juni - 2026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F31FFC-1B58-F3B8-4D63-256B0EF80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8339" y="2457450"/>
            <a:ext cx="5482800" cy="414901"/>
          </a:xfrm>
        </p:spPr>
        <p:txBody>
          <a:bodyPr/>
          <a:lstStyle/>
          <a:p>
            <a:r>
              <a:rPr lang="nl-NL" dirty="0"/>
              <a:t>Vijf aandachtspunten voor een toekomstbestendige talentstrategie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C0D881-8856-6395-AA31-CC0B8F4656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8338" y="3063214"/>
            <a:ext cx="5482800" cy="3314701"/>
          </a:xfrm>
        </p:spPr>
        <p:txBody>
          <a:bodyPr/>
          <a:lstStyle/>
          <a:p>
            <a:pPr lvl="1"/>
            <a:r>
              <a:rPr lang="nl-NL" dirty="0"/>
              <a:t>Zorg tijdig voor toegang tot schaars talent, voordat de behoefte ontstaat.</a:t>
            </a:r>
          </a:p>
          <a:p>
            <a:pPr lvl="1"/>
            <a:r>
              <a:rPr lang="nl-NL" dirty="0"/>
              <a:t>Herijk de </a:t>
            </a:r>
            <a:r>
              <a:rPr lang="nl-NL" dirty="0" err="1"/>
              <a:t>flexstrategie</a:t>
            </a:r>
            <a:r>
              <a:rPr lang="nl-NL" dirty="0"/>
              <a:t> en kijk kritisch naar de balans tussen contractvormen.</a:t>
            </a:r>
          </a:p>
          <a:p>
            <a:pPr lvl="1"/>
            <a:r>
              <a:rPr lang="nl-NL" dirty="0"/>
              <a:t>Gebruik marktdata actief bij tarief- en leveranciersmanagement.</a:t>
            </a:r>
          </a:p>
          <a:p>
            <a:pPr lvl="1"/>
            <a:r>
              <a:rPr lang="nl-NL" dirty="0"/>
              <a:t>Kijk breder naar internationale </a:t>
            </a:r>
            <a:r>
              <a:rPr lang="nl-NL" dirty="0" err="1"/>
              <a:t>sourcing</a:t>
            </a:r>
            <a:r>
              <a:rPr lang="nl-NL" dirty="0"/>
              <a:t> en talentmobiliteit.</a:t>
            </a:r>
          </a:p>
          <a:p>
            <a:pPr lvl="1"/>
            <a:r>
              <a:rPr lang="nl-NL" dirty="0"/>
              <a:t>Vergroot de wendbaarheid van de organisatie met een passende mix van vast en flexibel talent.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20D5F4F-D55F-A19A-A856-93193D7CA5E8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557" y="6480000"/>
            <a:ext cx="270000" cy="143819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A84D486-9C36-1772-9F06-0446D0DB89ED}"/>
              </a:ext>
            </a:extLst>
          </p:cNvPr>
          <p:cNvSpPr txBox="1">
            <a:spLocks/>
          </p:cNvSpPr>
          <p:nvPr/>
        </p:nvSpPr>
        <p:spPr>
          <a:xfrm>
            <a:off x="694125" y="6462000"/>
            <a:ext cx="641492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NL"/>
            </a:defPPr>
            <a:lvl1pPr marL="0" algn="r" defTabSz="914400" rtl="0" eaLnBrk="1" latinLnBrk="0" hangingPunct="1">
              <a:defRPr lang="nl-NL" sz="1100" kern="1200" smtClean="0">
                <a:solidFill>
                  <a:schemeClr val="accent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6BA50-4886-274E-9A43-C9C3E2A754F2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282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7EF5AC2-2A63-D63C-1313-B4E9DC977F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Arbeidsmarktupdate – juni - 2026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F31FFC-1B58-F3B8-4D63-256B0EF80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Trendbeeld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C0D881-8856-6395-AA31-CC0B8F4656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werkloosheid blijft laag in veel Europese landen.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Spanje en Italië laten verdere verbetering zien.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Frankrijk laat juist een stijging van de werkloosheid zien.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arbeidsmarktkrapte blijft in grote delen van Europa aanwezig.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E23E03-63F0-87CD-D3B4-683D2BC00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25" y="761399"/>
            <a:ext cx="10154388" cy="1807400"/>
          </a:xfrm>
        </p:spPr>
        <p:txBody>
          <a:bodyPr/>
          <a:lstStyle/>
          <a:p>
            <a:r>
              <a:rPr lang="nl-NL" dirty="0"/>
              <a:t>EUROPA STABILISEERT, MAAR REGIONALE VERSCHILLEN BLIJVEN GROOT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20D7A1F-6757-9B65-CFE3-2832A3E27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24" y="2507447"/>
            <a:ext cx="6237254" cy="364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53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9D5C8-7A6B-941D-AC06-1A66BAE6D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B1D70AD-CCB5-7876-78E9-68C63BDE4F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Arbeidsmarktupdate – juni - 2026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0BAC78-9F2B-6232-6AEC-8344FFF212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4124" y="2424713"/>
            <a:ext cx="3361138" cy="221599"/>
          </a:xfrm>
        </p:spPr>
        <p:txBody>
          <a:bodyPr/>
          <a:lstStyle/>
          <a:p>
            <a:r>
              <a:rPr lang="nl-NL" dirty="0"/>
              <a:t>Trendbeeld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9623C6-8A05-485F-3910-1BCCD17CF0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124" y="2781900"/>
            <a:ext cx="3361138" cy="331470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Het economisch vertrouwen neemt af in vrijwel heel Europa.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Nederland is sinds april 2026 negatief.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Spanje is het enige Europese land met een positief economisch sentiment.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Afnemend economisch vertrouwen gaat samen met meer terughoudendheid in de markt.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1A6EF1-7263-8C49-7C4C-45AEAE90A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25" y="761399"/>
            <a:ext cx="10154388" cy="1253402"/>
          </a:xfrm>
        </p:spPr>
        <p:txBody>
          <a:bodyPr/>
          <a:lstStyle/>
          <a:p>
            <a:r>
              <a:rPr lang="nl-NL" dirty="0"/>
              <a:t>ECONOMISCH SENTIMENT BEPAALT DE ARBEIDSMARKT VAN MORGEN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6852BCA-BE9E-21C7-831C-7B88FB867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883" y="2424713"/>
            <a:ext cx="5697798" cy="347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04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7508D-22BE-8F94-7E03-60BFB79FD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654463D-7BD2-7C77-5A6C-65F2981AD9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Arbeidsmarktupdate – juni - 2026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ADEAC6-1427-156F-12BB-CFF5660A87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Trendbeeld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20D006-4E0D-8258-DBB9-3FF3B5BFBC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</a:t>
            </a:r>
            <a:r>
              <a:rPr lang="nl-NL" dirty="0" err="1"/>
              <a:t>staffingmarkt</a:t>
            </a:r>
            <a:r>
              <a:rPr lang="nl-NL" dirty="0"/>
              <a:t> in Nederland en België krimpt nog steeds met circa 5%.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Verenigde Staten en Canada laten weer duidelijke groei zien.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Noord-Amerika herstelt sneller dan Europa.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Europese </a:t>
            </a:r>
            <a:r>
              <a:rPr lang="nl-NL" dirty="0" err="1"/>
              <a:t>staffingmarkt</a:t>
            </a:r>
            <a:r>
              <a:rPr lang="nl-NL" dirty="0"/>
              <a:t> blijft achter bij het herstel in Noord-Amerika.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22DF29-D7C7-3BFC-7D26-7A3DFABCA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25" y="761399"/>
            <a:ext cx="10154388" cy="1253402"/>
          </a:xfrm>
        </p:spPr>
        <p:txBody>
          <a:bodyPr/>
          <a:lstStyle/>
          <a:p>
            <a:r>
              <a:rPr lang="nl-NL" dirty="0"/>
              <a:t>STERKE GROEI IN NOORD-AMERIKA, EUROPA BLIJFT KWAKKELEN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82DD9B8-AC41-7140-7B65-5A6E959BE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23" y="2457450"/>
            <a:ext cx="6570883" cy="298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49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9F865-9F62-803B-9E9F-45875A702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BF3400D-13B2-FFC4-A50B-82E7678550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Arbeidsmarktupdate – juni - 2026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B46D7A-DC31-DFAF-86D8-98D04E57E4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4124" y="2424713"/>
            <a:ext cx="3361138" cy="221599"/>
          </a:xfrm>
        </p:spPr>
        <p:txBody>
          <a:bodyPr/>
          <a:lstStyle/>
          <a:p>
            <a:r>
              <a:rPr lang="nl-NL" dirty="0"/>
              <a:t>Trendbeeld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6FC9F9-5BAF-A3F4-8CCC-6C5BC1E3D9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124" y="2781900"/>
            <a:ext cx="3361138" cy="331470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Grote </a:t>
            </a:r>
            <a:r>
              <a:rPr lang="nl-NL" dirty="0" err="1"/>
              <a:t>staffingorganisaties</a:t>
            </a:r>
            <a:r>
              <a:rPr lang="nl-NL" dirty="0"/>
              <a:t> laten wereldwijd weer groei zien.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Detacheerders bevinden zich nog steeds in een krimpmarkt.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Deze krimp neemt af, maar van structurele groei is nog geen sprake.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Bij economisch herstel herstelt </a:t>
            </a:r>
            <a:r>
              <a:rPr lang="nl-NL" dirty="0" err="1"/>
              <a:t>staffing</a:t>
            </a:r>
            <a:r>
              <a:rPr lang="nl-NL" dirty="0"/>
              <a:t> doorgaans eerder dan detachering.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7F0570-4432-7606-12A4-3F259FDED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25" y="761399"/>
            <a:ext cx="10154388" cy="1253402"/>
          </a:xfrm>
        </p:spPr>
        <p:txBody>
          <a:bodyPr/>
          <a:lstStyle/>
          <a:p>
            <a:r>
              <a:rPr lang="nl-NL" dirty="0"/>
              <a:t>HERSTEL STAFFERS, DETACHEERDERS NOG STEEDS IN DE MIN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F9BDF09-A762-C445-5FA7-5F9F5901B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118" y="1952655"/>
            <a:ext cx="5625500" cy="213996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7F30A2A-5DF4-EE1E-0B5B-3837BBF52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117" y="4242123"/>
            <a:ext cx="5625501" cy="233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7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FDF88-9787-A89F-0F2F-A630689E2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3A6D9BB-82CE-BCBA-D829-4A929F93A4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Arbeidsmarktupdate – juni - 2026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8B5054-D82A-8C92-77FF-6F030D5907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Trendbeeld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1C9F52-0CB4-A404-CD3B-9BF1011EC3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Belgische </a:t>
            </a:r>
            <a:r>
              <a:rPr lang="nl-NL" dirty="0" err="1"/>
              <a:t>staffingmarkt</a:t>
            </a:r>
            <a:r>
              <a:rPr lang="nl-NL" dirty="0"/>
              <a:t> blijft krimpen.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 België presteren alleen Adecco en Manpower beter dan de markt.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Volgens CBS-cijfers groeit de totale Nederlandse </a:t>
            </a:r>
            <a:r>
              <a:rPr lang="nl-NL" dirty="0" err="1"/>
              <a:t>staffingmarkt</a:t>
            </a:r>
            <a:r>
              <a:rPr lang="nl-NL" dirty="0"/>
              <a:t> weer.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groei in Nederland komt vooral van spelers buiten de traditionele branchedata.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020AF4-ED54-598F-F05F-86DE64518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25" y="761399"/>
            <a:ext cx="11379506" cy="1253402"/>
          </a:xfrm>
        </p:spPr>
        <p:txBody>
          <a:bodyPr/>
          <a:lstStyle/>
          <a:p>
            <a:r>
              <a:rPr lang="nl-NL" dirty="0"/>
              <a:t>HERSTEL BELGIË BLIJFT UIT, NEDERLAND GROEIT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7021734-2291-B57A-E928-F21C29703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921" y="1719503"/>
            <a:ext cx="5945512" cy="229617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7B8245B-8047-DC49-E6AA-38EFB3FBF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921" y="4322702"/>
            <a:ext cx="5939746" cy="238221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AAB4468-DEE7-A753-342C-8D89B49E1ED2}"/>
              </a:ext>
            </a:extLst>
          </p:cNvPr>
          <p:cNvSpPr txBox="1"/>
          <p:nvPr/>
        </p:nvSpPr>
        <p:spPr>
          <a:xfrm>
            <a:off x="694124" y="2618935"/>
            <a:ext cx="848048" cy="206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r>
              <a:rPr lang="en-GB" sz="1200" b="1" dirty="0" err="1">
                <a:solidFill>
                  <a:schemeClr val="accent2"/>
                </a:solidFill>
              </a:rPr>
              <a:t>België</a:t>
            </a:r>
            <a:endParaRPr lang="en-GB" sz="1200" b="1" dirty="0">
              <a:solidFill>
                <a:schemeClr val="accent2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3D98F91-C6BE-D5F5-F18A-9844798E31CE}"/>
              </a:ext>
            </a:extLst>
          </p:cNvPr>
          <p:cNvSpPr txBox="1"/>
          <p:nvPr/>
        </p:nvSpPr>
        <p:spPr>
          <a:xfrm>
            <a:off x="694124" y="5175473"/>
            <a:ext cx="1222729" cy="206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Bef>
                <a:spcPts val="1000"/>
              </a:spcBef>
            </a:pPr>
            <a:r>
              <a:rPr lang="en-GB" sz="1200" b="1" dirty="0">
                <a:solidFill>
                  <a:schemeClr val="accent2"/>
                </a:solidFill>
              </a:rPr>
              <a:t>Nederland</a:t>
            </a:r>
          </a:p>
        </p:txBody>
      </p:sp>
    </p:spTree>
    <p:extLst>
      <p:ext uri="{BB962C8B-B14F-4D97-AF65-F5344CB8AC3E}">
        <p14:creationId xmlns:p14="http://schemas.microsoft.com/office/powerpoint/2010/main" val="3274225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5A930-BED4-DB23-A87C-690E56891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9E8D5DF-DEA0-7B47-C6F2-FFE6308604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Arbeidsmarktupdate – juni - 2026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509916-970A-35E3-2F26-5C5D8C1580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4124" y="2424713"/>
            <a:ext cx="3361138" cy="221599"/>
          </a:xfrm>
        </p:spPr>
        <p:txBody>
          <a:bodyPr/>
          <a:lstStyle/>
          <a:p>
            <a:r>
              <a:rPr lang="nl-NL" dirty="0"/>
              <a:t>Trendbeeld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FC1658-A40E-758E-79A2-F36F7C0810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124" y="2781900"/>
            <a:ext cx="3361138" cy="331470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brutomarge van </a:t>
            </a:r>
            <a:r>
              <a:rPr lang="nl-NL" dirty="0" err="1"/>
              <a:t>staffing</a:t>
            </a:r>
            <a:r>
              <a:rPr lang="nl-NL" dirty="0"/>
              <a:t>- en detacheringsorganisaties staat al jaren onder druk.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dalende trend is structureel en zichtbaar bij vrijwel alle grote spelers.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Sommige organisaties remmen de daling af, maar keren de trend niet.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Leegloop blijft een belangrijke factor binnen detachering.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2D3F99-FD22-80BB-D0AC-4A057C6A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25" y="761399"/>
            <a:ext cx="10154388" cy="699404"/>
          </a:xfrm>
        </p:spPr>
        <p:txBody>
          <a:bodyPr/>
          <a:lstStyle/>
          <a:p>
            <a:r>
              <a:rPr lang="nl-NL" dirty="0"/>
              <a:t>MARGES BLIJVEN ONDER DRUK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CEB350F-CE04-A9DC-6235-F6273DE0E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629" y="2424713"/>
            <a:ext cx="6749849" cy="358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6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A7D22-A340-4A8A-9361-3423FFD86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3DBCCCB-6456-5F99-7BE0-EF52FC2562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Arbeidsmarktupdate – juni - 2026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6B9E21-41C7-1D9B-C4A8-6786209E95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Trendbeeld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0D24D3-5AF9-EA84-6EFC-EB2EFAA063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Het aantal vacatures daalt al vrijwel continu sinds Q3 2022.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 het eerste kwartaal 2026 daalde het aantal vacatures met 6.000 naar 378.000.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Zorg, handel en zakelijke dienstverlening zijn samen goed voor meer dan de helft van alle vacatures.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Ondanks de daling blijft de arbeidsmarkt krap.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8EC4F0-B329-BF35-6EEF-6C41025E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25" y="761399"/>
            <a:ext cx="10154388" cy="1253402"/>
          </a:xfrm>
        </p:spPr>
        <p:txBody>
          <a:bodyPr/>
          <a:lstStyle/>
          <a:p>
            <a:r>
              <a:rPr lang="nl-NL" dirty="0"/>
              <a:t>KRAPTE NEEMT AF, MAAR NIET IN ALLE SECTOREN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6C7A047-C2FF-F6CF-AFB2-C14C3797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54"/>
          <a:stretch>
            <a:fillRect/>
          </a:stretch>
        </p:blipFill>
        <p:spPr>
          <a:xfrm>
            <a:off x="694124" y="2457450"/>
            <a:ext cx="6764536" cy="331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45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57FCA-A6F9-1B2A-079C-577499A19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4A47CA2-AF12-79CD-F8F5-1EB127581A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Arbeidsmarktupdate – juni - 2026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F4BAAF-37A2-02EC-D360-673819C269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4124" y="2424713"/>
            <a:ext cx="3361138" cy="221599"/>
          </a:xfrm>
        </p:spPr>
        <p:txBody>
          <a:bodyPr/>
          <a:lstStyle/>
          <a:p>
            <a:r>
              <a:rPr lang="nl-NL" dirty="0"/>
              <a:t>Trendbeeld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011F88-8DE6-FA77-C609-F83F46EDDB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124" y="2781900"/>
            <a:ext cx="3361138" cy="331470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Het aantal vacatures daalt sterk in openbaar bestuur (-5%) en financiële dienstverlening (-13%).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 horeca (+2,7%) en handel (+2,2%) neemt het aantal vacatures juist toe.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Sectoren ontwikkelen zich steeds minder gelijk.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Achter vacaturegroei schuilt niet altijd groei; vervangingsvraag speelt in sommige sectoren een grote rol.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F2071A-2880-9CE9-53F1-063FDABBC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25" y="761399"/>
            <a:ext cx="10154388" cy="699404"/>
          </a:xfrm>
        </p:spPr>
        <p:txBody>
          <a:bodyPr/>
          <a:lstStyle/>
          <a:p>
            <a:r>
              <a:rPr lang="nl-NL" dirty="0"/>
              <a:t>GROTE VERSCHILLEN PER SECTOR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D162F78-AF13-8568-B742-8BC0DECE8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831" y="2424713"/>
            <a:ext cx="7068122" cy="355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43897"/>
      </p:ext>
    </p:extLst>
  </p:cSld>
  <p:clrMapOvr>
    <a:masterClrMapping/>
  </p:clrMapOvr>
</p:sld>
</file>

<file path=ppt/theme/theme1.xml><?xml version="1.0" encoding="utf-8"?>
<a:theme xmlns:a="http://schemas.openxmlformats.org/drawingml/2006/main" name="Titel pagina alternatieven">
  <a:themeElements>
    <a:clrScheme name="Head First">
      <a:dk1>
        <a:srgbClr val="000000"/>
      </a:dk1>
      <a:lt1>
        <a:srgbClr val="FFFFFF"/>
      </a:lt1>
      <a:dk2>
        <a:srgbClr val="151330"/>
      </a:dk2>
      <a:lt2>
        <a:srgbClr val="FFF0F0"/>
      </a:lt2>
      <a:accent1>
        <a:srgbClr val="EE2750"/>
      </a:accent1>
      <a:accent2>
        <a:srgbClr val="4F0A49"/>
      </a:accent2>
      <a:accent3>
        <a:srgbClr val="8B1347"/>
      </a:accent3>
      <a:accent4>
        <a:srgbClr val="CA0033"/>
      </a:accent4>
      <a:accent5>
        <a:srgbClr val="FE374F"/>
      </a:accent5>
      <a:accent6>
        <a:srgbClr val="CCCCCC"/>
      </a:accent6>
      <a:hlink>
        <a:srgbClr val="EE2750"/>
      </a:hlink>
      <a:folHlink>
        <a:srgbClr val="4F0A49"/>
      </a:folHlink>
    </a:clrScheme>
    <a:fontScheme name="Head First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72000" tIns="72000" rIns="72000" bIns="72000" rtlCol="0" anchor="t"/>
      <a:lstStyle>
        <a:defPPr algn="l">
          <a:lnSpc>
            <a:spcPct val="120000"/>
          </a:lnSpc>
          <a:spcBef>
            <a:spcPts val="1000"/>
          </a:spcBef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20000"/>
          </a:lnSpc>
          <a:spcBef>
            <a:spcPts val="1000"/>
          </a:spcBef>
          <a:defRPr sz="1200" dirty="0" err="1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HF presentatie 2.pptx" id="{1C5CC808-928F-420A-8130-FBCB632DD34C}" vid="{A235DD01-9192-4A2A-94D0-1BD1C4BDF02C}"/>
    </a:ext>
  </a:extLst>
</a:theme>
</file>

<file path=ppt/theme/theme2.xml><?xml version="1.0" encoding="utf-8"?>
<a:theme xmlns:a="http://schemas.openxmlformats.org/drawingml/2006/main" name="Report slides">
  <a:themeElements>
    <a:clrScheme name="Head First">
      <a:dk1>
        <a:srgbClr val="000000"/>
      </a:dk1>
      <a:lt1>
        <a:srgbClr val="FFFFFF"/>
      </a:lt1>
      <a:dk2>
        <a:srgbClr val="151330"/>
      </a:dk2>
      <a:lt2>
        <a:srgbClr val="FFF0F0"/>
      </a:lt2>
      <a:accent1>
        <a:srgbClr val="EE2750"/>
      </a:accent1>
      <a:accent2>
        <a:srgbClr val="4F0A49"/>
      </a:accent2>
      <a:accent3>
        <a:srgbClr val="8B1347"/>
      </a:accent3>
      <a:accent4>
        <a:srgbClr val="CA0033"/>
      </a:accent4>
      <a:accent5>
        <a:srgbClr val="FE374F"/>
      </a:accent5>
      <a:accent6>
        <a:srgbClr val="CCCCCC"/>
      </a:accent6>
      <a:hlink>
        <a:srgbClr val="EE2750"/>
      </a:hlink>
      <a:folHlink>
        <a:srgbClr val="4F0A49"/>
      </a:folHlink>
    </a:clrScheme>
    <a:fontScheme name="Head First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72000" tIns="72000" rIns="72000" bIns="72000" rtlCol="0" anchor="t"/>
      <a:lstStyle>
        <a:defPPr algn="l">
          <a:lnSpc>
            <a:spcPct val="120000"/>
          </a:lnSpc>
          <a:spcBef>
            <a:spcPts val="1000"/>
          </a:spcBef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20000"/>
          </a:lnSpc>
          <a:spcBef>
            <a:spcPts val="1000"/>
          </a:spcBef>
          <a:defRPr sz="1200" dirty="0" err="1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HF presentatie 2.pptx" id="{1C5CC808-928F-420A-8130-FBCB632DD34C}" vid="{7E881ACF-8E6A-4861-84E0-9BE7D3FCD1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4BCEE4E6CCED4B984F98F102EBA640" ma:contentTypeVersion="11" ma:contentTypeDescription="Een nieuw document maken." ma:contentTypeScope="" ma:versionID="4f48791fe138e4bd413311470ac504c3">
  <xsd:schema xmlns:xsd="http://www.w3.org/2001/XMLSchema" xmlns:xs="http://www.w3.org/2001/XMLSchema" xmlns:p="http://schemas.microsoft.com/office/2006/metadata/properties" xmlns:ns2="9782791e-0d02-4dae-b9b7-ff2bfbf4ac4a" xmlns:ns3="9ca56c04-1b6e-4cdd-b2cd-d3b926e500be" targetNamespace="http://schemas.microsoft.com/office/2006/metadata/properties" ma:root="true" ma:fieldsID="86152545c54db1dd91170c13a80413a0" ns2:_="" ns3:_="">
    <xsd:import namespace="9782791e-0d02-4dae-b9b7-ff2bfbf4ac4a"/>
    <xsd:import namespace="9ca56c04-1b6e-4cdd-b2cd-d3b926e500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82791e-0d02-4dae-b9b7-ff2bfbf4ac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adb6827a-80ee-47fc-bef4-b76378326f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a56c04-1b6e-4cdd-b2cd-d3b926e500b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f656a69-8f1a-4a0a-a890-5a166d67f2e1}" ma:internalName="TaxCatchAll" ma:showField="CatchAllData" ma:web="9ca56c04-1b6e-4cdd-b2cd-d3b926e500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ca56c04-1b6e-4cdd-b2cd-d3b926e500be" xsi:nil="true"/>
    <lcf76f155ced4ddcb4097134ff3c332f xmlns="9782791e-0d02-4dae-b9b7-ff2bfbf4ac4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E5A1E64-EEB8-4476-B1C5-5D6CE56E2E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82791e-0d02-4dae-b9b7-ff2bfbf4ac4a"/>
    <ds:schemaRef ds:uri="9ca56c04-1b6e-4cdd-b2cd-d3b926e500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E04DCE9-3D66-4D68-BB59-95525E6A4F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6D2CD7-1B9F-4D5F-89E2-5D4EED8C8123}">
  <ds:schemaRefs>
    <ds:schemaRef ds:uri="http://purl.org/dc/dcmitype/"/>
    <ds:schemaRef ds:uri="http://www.w3.org/XML/1998/namespace"/>
    <ds:schemaRef ds:uri="ad83d98d-ce43-4c26-acc5-77b43ec72c50"/>
    <ds:schemaRef ds:uri="70a9d2d4-7a65-4632-8be9-02ae6b29db6a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9ca56c04-1b6e-4cdd-b2cd-d3b926e500be"/>
    <ds:schemaRef ds:uri="9782791e-0d02-4dae-b9b7-ff2bfbf4ac4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032026_EU_MAR_HeadFirst_Powerpoint_Template V2.0</Template>
  <TotalTime>406</TotalTime>
  <Words>1347</Words>
  <Application>Microsoft Office PowerPoint</Application>
  <PresentationFormat>Breedbeeld</PresentationFormat>
  <Paragraphs>187</Paragraphs>
  <Slides>15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Corbel</vt:lpstr>
      <vt:lpstr>Titel pagina alternatieven</vt:lpstr>
      <vt:lpstr>Report slides</vt:lpstr>
      <vt:lpstr>ARBEIDSMARKT 2026</vt:lpstr>
      <vt:lpstr>EUROPA STABILISEERT, MAAR REGIONALE VERSCHILLEN BLIJVEN GROOT</vt:lpstr>
      <vt:lpstr>ECONOMISCH SENTIMENT BEPAALT DE ARBEIDSMARKT VAN MORGEN</vt:lpstr>
      <vt:lpstr>STERKE GROEI IN NOORD-AMERIKA, EUROPA BLIJFT KWAKKELEN</vt:lpstr>
      <vt:lpstr>HERSTEL STAFFERS, DETACHEERDERS NOG STEEDS IN DE MIN</vt:lpstr>
      <vt:lpstr>HERSTEL BELGIË BLIJFT UIT, NEDERLAND GROEIT</vt:lpstr>
      <vt:lpstr>MARGES BLIJVEN ONDER DRUK</vt:lpstr>
      <vt:lpstr>KRAPTE NEEMT AF, MAAR NIET IN ALLE SECTOREN</vt:lpstr>
      <vt:lpstr>GROTE VERSCHILLEN PER SECTOR</vt:lpstr>
      <vt:lpstr>INHUUR VIA LEVERANCIERS STIJGT</vt:lpstr>
      <vt:lpstr>TARIEVEN BLIJVEN STIJGEN</vt:lpstr>
      <vt:lpstr>TARIEVEN PER BEROEPSGROEP</vt:lpstr>
      <vt:lpstr>WERVINGSHAALBAARHEID IS GOED</vt:lpstr>
      <vt:lpstr>SOURCINGSDRUK</vt:lpstr>
      <vt:lpstr>VAN INZICHT NAAR ACTIE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 Bergsma</dc:creator>
  <cp:lastModifiedBy>Paul Bergsma</cp:lastModifiedBy>
  <cp:revision>1</cp:revision>
  <dcterms:created xsi:type="dcterms:W3CDTF">2026-06-18T08:17:26Z</dcterms:created>
  <dcterms:modified xsi:type="dcterms:W3CDTF">2026-06-22T08:40:44Z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0x010100324BCEE4E6CCED4B984F98F102EBA640</vt:lpwstr>
  </property>
  <property fmtid="{D5CDD505-2E9C-101B-9397-08002B2CF9AE}" pid="3" name="MediaServiceImageTags">
    <vt:lpwstr/>
  </property>
  <property fmtid="{D5CDD505-2E9C-101B-9397-08002B2CF9AE}" pid="4" name="Order">
    <vt:lpwstr>38000.0000000000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